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9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8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019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2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143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863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42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8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1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1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0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0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4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9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2CE3-59A3-426D-A9BA-286E9DC7591F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89143-8D4D-425E-90DD-0BDE3D0FC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5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rther support for the control/eradication of rabies in the ...">
            <a:extLst>
              <a:ext uri="{FF2B5EF4-FFF2-40B4-BE49-F238E27FC236}">
                <a16:creationId xmlns:a16="http://schemas.microsoft.com/office/drawing/2014/main" id="{4A150946-D5CD-4BCC-A5CB-A0DB3D0F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E5036B-8CEF-4FFE-BA47-2F6771C45F0C}"/>
              </a:ext>
            </a:extLst>
          </p:cNvPr>
          <p:cNvSpPr/>
          <p:nvPr/>
        </p:nvSpPr>
        <p:spPr>
          <a:xfrm>
            <a:off x="2578577" y="634952"/>
            <a:ext cx="91761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SMART AGRICULTURE SYSTEM </a:t>
            </a:r>
          </a:p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BASED ON IoT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BB3B38-6844-421C-8A02-D0CF51FB1A67}"/>
              </a:ext>
            </a:extLst>
          </p:cNvPr>
          <p:cNvSpPr/>
          <p:nvPr/>
        </p:nvSpPr>
        <p:spPr>
          <a:xfrm>
            <a:off x="8344472" y="5622883"/>
            <a:ext cx="38475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-By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Gedda Prathyusha</a:t>
            </a:r>
          </a:p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8319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E5F-BDF2-4014-B593-D124C91D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Smart Agriculture System?</a:t>
            </a:r>
            <a:endParaRPr lang="en-IN" b="1" dirty="0"/>
          </a:p>
        </p:txBody>
      </p:sp>
      <p:pic>
        <p:nvPicPr>
          <p:cNvPr id="3" name="Picture 2" descr="The fourth revolution reaches the Latin American countryside |">
            <a:extLst>
              <a:ext uri="{FF2B5EF4-FFF2-40B4-BE49-F238E27FC236}">
                <a16:creationId xmlns:a16="http://schemas.microsoft.com/office/drawing/2014/main" id="{B73515E6-458F-4672-88E9-C2534119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48" y="3317599"/>
            <a:ext cx="3438266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5 Israeli precision-ag technologies making farms smarter - ISRAEL21c">
            <a:extLst>
              <a:ext uri="{FF2B5EF4-FFF2-40B4-BE49-F238E27FC236}">
                <a16:creationId xmlns:a16="http://schemas.microsoft.com/office/drawing/2014/main" id="{EA67D01C-559D-424E-A228-7B10EABD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13" y="3317599"/>
            <a:ext cx="3438267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5C271-8B69-474E-BCB7-2C35F09B7986}"/>
              </a:ext>
            </a:extLst>
          </p:cNvPr>
          <p:cNvSpPr txBox="1"/>
          <p:nvPr/>
        </p:nvSpPr>
        <p:spPr>
          <a:xfrm>
            <a:off x="1007165" y="1815548"/>
            <a:ext cx="10346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Agriculture or Smart Farming is a farming management concept using modern technology to increase the quantity and quality of agricultural products.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7985508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A226-A8F3-4D15-BAAD-682433C4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AGRICULTURE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BA9F-EC52-4C8B-BBD5-19004F26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and Production Insight.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quantity of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quality of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Livestock Farming.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human efforts.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saves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198488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3902-45A8-449A-9B58-35E8CB0C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072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9AC6E-3CCB-4561-AF18-99EFDFE4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" r="24410" b="26721"/>
          <a:stretch/>
        </p:blipFill>
        <p:spPr>
          <a:xfrm>
            <a:off x="2529776" y="1789043"/>
            <a:ext cx="9037983" cy="4267200"/>
          </a:xfrm>
        </p:spPr>
      </p:pic>
    </p:spTree>
    <p:extLst>
      <p:ext uri="{BB962C8B-B14F-4D97-AF65-F5344CB8AC3E}">
        <p14:creationId xmlns:p14="http://schemas.microsoft.com/office/powerpoint/2010/main" val="3261369604"/>
      </p:ext>
    </p:extLst>
  </p:cSld>
  <p:clrMapOvr>
    <a:masterClrMapping/>
  </p:clrMapOvr>
  <p:transition spd="slow" advTm="10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9699-4608-4EFF-9BD4-D68E2B95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52710"/>
            <a:ext cx="8911687" cy="128089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D51A-D071-456B-91E5-CF13A89B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agriculture System helps farmers to predict the upcoming weather forecast and prevent a lot of crop damage and loses, helps in increasing the quality and quantity of crop production and also helps in reducing few human efforts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0623514"/>
      </p:ext>
    </p:extLst>
  </p:cSld>
  <p:clrMapOvr>
    <a:masterClrMapping/>
  </p:clrMapOvr>
  <p:transition spd="slow" advTm="1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5D1F-2533-400B-87E5-990D170C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265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YOU..!!</a:t>
            </a:r>
          </a:p>
        </p:txBody>
      </p:sp>
    </p:spTree>
    <p:extLst>
      <p:ext uri="{BB962C8B-B14F-4D97-AF65-F5344CB8AC3E}">
        <p14:creationId xmlns:p14="http://schemas.microsoft.com/office/powerpoint/2010/main" val="2141820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128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What is Smart Agriculture System?</vt:lpstr>
      <vt:lpstr>ADVANTAGES OF  SMART AGRICULTURE SYSTEM</vt:lpstr>
      <vt:lpstr>BLOCK DIAGRAM</vt:lpstr>
      <vt:lpstr>CONCLUSION</vt:lpstr>
      <vt:lpstr>THANK YOU..!!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Poojitha Gedda</dc:creator>
  <cp:lastModifiedBy>Poojitha Gedda</cp:lastModifiedBy>
  <cp:revision>12</cp:revision>
  <dcterms:created xsi:type="dcterms:W3CDTF">2020-06-14T10:59:50Z</dcterms:created>
  <dcterms:modified xsi:type="dcterms:W3CDTF">2020-06-16T10:51:44Z</dcterms:modified>
</cp:coreProperties>
</file>