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7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-83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92945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d707a0d3eec65ef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d707a0d3eec65ef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203af4e8aa7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203af4e8aa7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203af4e8aa7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203af4e8aa7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203af4e8aa7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203af4e8aa7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203af4e8aa7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203af4e8aa7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-1" y="-1735"/>
            <a:ext cx="9144001" cy="5193372"/>
            <a:chOff x="-1" y="-2313"/>
            <a:chExt cx="12192001" cy="6924496"/>
          </a:xfrm>
        </p:grpSpPr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233" y="-2312"/>
              <a:ext cx="12191767" cy="6864080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2652" y="274"/>
                  </a:moveTo>
                  <a:cubicBezTo>
                    <a:pt x="2722" y="253"/>
                    <a:pt x="2771" y="204"/>
                    <a:pt x="2817" y="150"/>
                  </a:cubicBezTo>
                  <a:cubicBezTo>
                    <a:pt x="2824" y="142"/>
                    <a:pt x="2831" y="133"/>
                    <a:pt x="2838" y="125"/>
                  </a:cubicBezTo>
                  <a:cubicBezTo>
                    <a:pt x="2839" y="124"/>
                    <a:pt x="2841" y="124"/>
                    <a:pt x="2846" y="124"/>
                  </a:cubicBezTo>
                  <a:cubicBezTo>
                    <a:pt x="2865" y="210"/>
                    <a:pt x="2890" y="295"/>
                    <a:pt x="2947" y="368"/>
                  </a:cubicBezTo>
                  <a:cubicBezTo>
                    <a:pt x="3012" y="310"/>
                    <a:pt x="3030" y="234"/>
                    <a:pt x="3034" y="155"/>
                  </a:cubicBezTo>
                  <a:cubicBezTo>
                    <a:pt x="3036" y="97"/>
                    <a:pt x="3021" y="46"/>
                    <a:pt x="2987" y="0"/>
                  </a:cubicBezTo>
                  <a:cubicBezTo>
                    <a:pt x="2796" y="0"/>
                    <a:pt x="2796" y="0"/>
                    <a:pt x="2796" y="0"/>
                  </a:cubicBezTo>
                  <a:cubicBezTo>
                    <a:pt x="2802" y="1"/>
                    <a:pt x="2808" y="4"/>
                    <a:pt x="2814" y="7"/>
                  </a:cubicBezTo>
                  <a:cubicBezTo>
                    <a:pt x="2778" y="53"/>
                    <a:pt x="2744" y="97"/>
                    <a:pt x="2710" y="141"/>
                  </a:cubicBezTo>
                  <a:cubicBezTo>
                    <a:pt x="2712" y="143"/>
                    <a:pt x="2714" y="144"/>
                    <a:pt x="2716" y="146"/>
                  </a:cubicBezTo>
                  <a:cubicBezTo>
                    <a:pt x="2754" y="107"/>
                    <a:pt x="2793" y="68"/>
                    <a:pt x="2838" y="22"/>
                  </a:cubicBezTo>
                  <a:cubicBezTo>
                    <a:pt x="2838" y="96"/>
                    <a:pt x="2800" y="142"/>
                    <a:pt x="2760" y="183"/>
                  </a:cubicBezTo>
                  <a:cubicBezTo>
                    <a:pt x="2721" y="222"/>
                    <a:pt x="2677" y="257"/>
                    <a:pt x="2613" y="257"/>
                  </a:cubicBezTo>
                  <a:cubicBezTo>
                    <a:pt x="2640" y="155"/>
                    <a:pt x="2694" y="74"/>
                    <a:pt x="2771" y="7"/>
                  </a:cubicBezTo>
                  <a:cubicBezTo>
                    <a:pt x="2775" y="3"/>
                    <a:pt x="2779" y="1"/>
                    <a:pt x="2783" y="0"/>
                  </a:cubicBezTo>
                  <a:cubicBezTo>
                    <a:pt x="2597" y="0"/>
                    <a:pt x="2597" y="0"/>
                    <a:pt x="2597" y="0"/>
                  </a:cubicBezTo>
                  <a:cubicBezTo>
                    <a:pt x="2634" y="15"/>
                    <a:pt x="2673" y="23"/>
                    <a:pt x="2716" y="21"/>
                  </a:cubicBezTo>
                  <a:cubicBezTo>
                    <a:pt x="2717" y="20"/>
                    <a:pt x="2718" y="23"/>
                    <a:pt x="2719" y="24"/>
                  </a:cubicBezTo>
                  <a:cubicBezTo>
                    <a:pt x="2653" y="98"/>
                    <a:pt x="2601" y="196"/>
                    <a:pt x="2588" y="270"/>
                  </a:cubicBezTo>
                  <a:cubicBezTo>
                    <a:pt x="2609" y="282"/>
                    <a:pt x="2630" y="280"/>
                    <a:pt x="2652" y="274"/>
                  </a:cubicBezTo>
                  <a:close/>
                  <a:moveTo>
                    <a:pt x="2870" y="108"/>
                  </a:moveTo>
                  <a:cubicBezTo>
                    <a:pt x="2872" y="76"/>
                    <a:pt x="2870" y="37"/>
                    <a:pt x="2912" y="17"/>
                  </a:cubicBezTo>
                  <a:cubicBezTo>
                    <a:pt x="2931" y="57"/>
                    <a:pt x="2929" y="100"/>
                    <a:pt x="2943" y="138"/>
                  </a:cubicBezTo>
                  <a:cubicBezTo>
                    <a:pt x="2959" y="97"/>
                    <a:pt x="2940" y="56"/>
                    <a:pt x="2941" y="13"/>
                  </a:cubicBezTo>
                  <a:cubicBezTo>
                    <a:pt x="2970" y="25"/>
                    <a:pt x="2991" y="44"/>
                    <a:pt x="3000" y="71"/>
                  </a:cubicBezTo>
                  <a:cubicBezTo>
                    <a:pt x="3028" y="166"/>
                    <a:pt x="3007" y="252"/>
                    <a:pt x="2954" y="335"/>
                  </a:cubicBezTo>
                  <a:cubicBezTo>
                    <a:pt x="2908" y="280"/>
                    <a:pt x="2865" y="171"/>
                    <a:pt x="2870" y="108"/>
                  </a:cubicBezTo>
                  <a:close/>
                  <a:moveTo>
                    <a:pt x="3414" y="0"/>
                  </a:moveTo>
                  <a:cubicBezTo>
                    <a:pt x="3375" y="0"/>
                    <a:pt x="3375" y="0"/>
                    <a:pt x="3375" y="0"/>
                  </a:cubicBezTo>
                  <a:cubicBezTo>
                    <a:pt x="3371" y="22"/>
                    <a:pt x="3362" y="41"/>
                    <a:pt x="3348" y="59"/>
                  </a:cubicBezTo>
                  <a:cubicBezTo>
                    <a:pt x="3302" y="115"/>
                    <a:pt x="3237" y="132"/>
                    <a:pt x="3169" y="144"/>
                  </a:cubicBezTo>
                  <a:cubicBezTo>
                    <a:pt x="3165" y="96"/>
                    <a:pt x="3176" y="44"/>
                    <a:pt x="3197" y="0"/>
                  </a:cubicBezTo>
                  <a:cubicBezTo>
                    <a:pt x="3171" y="0"/>
                    <a:pt x="3171" y="0"/>
                    <a:pt x="3171" y="0"/>
                  </a:cubicBezTo>
                  <a:cubicBezTo>
                    <a:pt x="3151" y="46"/>
                    <a:pt x="3143" y="98"/>
                    <a:pt x="3149" y="155"/>
                  </a:cubicBezTo>
                  <a:cubicBezTo>
                    <a:pt x="3231" y="183"/>
                    <a:pt x="3358" y="113"/>
                    <a:pt x="3414" y="0"/>
                  </a:cubicBezTo>
                  <a:close/>
                  <a:moveTo>
                    <a:pt x="77" y="680"/>
                  </a:moveTo>
                  <a:cubicBezTo>
                    <a:pt x="64" y="685"/>
                    <a:pt x="51" y="689"/>
                    <a:pt x="39" y="694"/>
                  </a:cubicBezTo>
                  <a:cubicBezTo>
                    <a:pt x="26" y="700"/>
                    <a:pt x="13" y="706"/>
                    <a:pt x="0" y="710"/>
                  </a:cubicBezTo>
                  <a:cubicBezTo>
                    <a:pt x="0" y="732"/>
                    <a:pt x="0" y="732"/>
                    <a:pt x="0" y="732"/>
                  </a:cubicBezTo>
                  <a:cubicBezTo>
                    <a:pt x="29" y="721"/>
                    <a:pt x="56" y="706"/>
                    <a:pt x="77" y="680"/>
                  </a:cubicBezTo>
                  <a:close/>
                  <a:moveTo>
                    <a:pt x="3289" y="0"/>
                  </a:moveTo>
                  <a:cubicBezTo>
                    <a:pt x="3279" y="13"/>
                    <a:pt x="3269" y="26"/>
                    <a:pt x="3260" y="40"/>
                  </a:cubicBezTo>
                  <a:cubicBezTo>
                    <a:pt x="3278" y="30"/>
                    <a:pt x="3296" y="16"/>
                    <a:pt x="3313" y="0"/>
                  </a:cubicBezTo>
                  <a:lnTo>
                    <a:pt x="3289" y="0"/>
                  </a:lnTo>
                  <a:close/>
                  <a:moveTo>
                    <a:pt x="3803" y="228"/>
                  </a:moveTo>
                  <a:cubicBezTo>
                    <a:pt x="3807" y="250"/>
                    <a:pt x="3809" y="270"/>
                    <a:pt x="3840" y="265"/>
                  </a:cubicBezTo>
                  <a:cubicBezTo>
                    <a:pt x="3840" y="261"/>
                    <a:pt x="3840" y="261"/>
                    <a:pt x="3840" y="261"/>
                  </a:cubicBezTo>
                  <a:cubicBezTo>
                    <a:pt x="3834" y="243"/>
                    <a:pt x="3828" y="228"/>
                    <a:pt x="3803" y="228"/>
                  </a:cubicBezTo>
                  <a:close/>
                  <a:moveTo>
                    <a:pt x="3788" y="152"/>
                  </a:moveTo>
                  <a:cubicBezTo>
                    <a:pt x="3765" y="165"/>
                    <a:pt x="3754" y="158"/>
                    <a:pt x="3747" y="141"/>
                  </a:cubicBezTo>
                  <a:cubicBezTo>
                    <a:pt x="3741" y="127"/>
                    <a:pt x="3731" y="114"/>
                    <a:pt x="3728" y="99"/>
                  </a:cubicBezTo>
                  <a:cubicBezTo>
                    <a:pt x="3722" y="76"/>
                    <a:pt x="3710" y="62"/>
                    <a:pt x="3685" y="60"/>
                  </a:cubicBezTo>
                  <a:cubicBezTo>
                    <a:pt x="3685" y="32"/>
                    <a:pt x="3673" y="14"/>
                    <a:pt x="3656" y="0"/>
                  </a:cubicBezTo>
                  <a:cubicBezTo>
                    <a:pt x="3596" y="0"/>
                    <a:pt x="3596" y="0"/>
                    <a:pt x="3596" y="0"/>
                  </a:cubicBezTo>
                  <a:cubicBezTo>
                    <a:pt x="3609" y="12"/>
                    <a:pt x="3620" y="25"/>
                    <a:pt x="3631" y="40"/>
                  </a:cubicBezTo>
                  <a:cubicBezTo>
                    <a:pt x="3646" y="60"/>
                    <a:pt x="3657" y="82"/>
                    <a:pt x="3685" y="89"/>
                  </a:cubicBezTo>
                  <a:cubicBezTo>
                    <a:pt x="3692" y="91"/>
                    <a:pt x="3700" y="100"/>
                    <a:pt x="3704" y="108"/>
                  </a:cubicBezTo>
                  <a:cubicBezTo>
                    <a:pt x="3760" y="203"/>
                    <a:pt x="3798" y="305"/>
                    <a:pt x="3820" y="413"/>
                  </a:cubicBezTo>
                  <a:cubicBezTo>
                    <a:pt x="3827" y="450"/>
                    <a:pt x="3825" y="488"/>
                    <a:pt x="3815" y="525"/>
                  </a:cubicBezTo>
                  <a:cubicBezTo>
                    <a:pt x="3811" y="539"/>
                    <a:pt x="3810" y="554"/>
                    <a:pt x="3807" y="568"/>
                  </a:cubicBezTo>
                  <a:cubicBezTo>
                    <a:pt x="3820" y="575"/>
                    <a:pt x="3830" y="577"/>
                    <a:pt x="3840" y="576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4" y="333"/>
                    <a:pt x="3829" y="322"/>
                    <a:pt x="3826" y="311"/>
                  </a:cubicBezTo>
                  <a:cubicBezTo>
                    <a:pt x="3810" y="261"/>
                    <a:pt x="3761" y="220"/>
                    <a:pt x="3788" y="152"/>
                  </a:cubicBezTo>
                  <a:close/>
                  <a:moveTo>
                    <a:pt x="3559" y="1512"/>
                  </a:moveTo>
                  <a:cubicBezTo>
                    <a:pt x="3526" y="1458"/>
                    <a:pt x="3479" y="1418"/>
                    <a:pt x="3424" y="1391"/>
                  </a:cubicBezTo>
                  <a:cubicBezTo>
                    <a:pt x="3381" y="1371"/>
                    <a:pt x="3333" y="1376"/>
                    <a:pt x="3287" y="1379"/>
                  </a:cubicBezTo>
                  <a:cubicBezTo>
                    <a:pt x="3246" y="1382"/>
                    <a:pt x="3208" y="1397"/>
                    <a:pt x="3172" y="1416"/>
                  </a:cubicBezTo>
                  <a:cubicBezTo>
                    <a:pt x="3159" y="1424"/>
                    <a:pt x="3145" y="1431"/>
                    <a:pt x="3126" y="1416"/>
                  </a:cubicBezTo>
                  <a:cubicBezTo>
                    <a:pt x="3185" y="1395"/>
                    <a:pt x="3225" y="1355"/>
                    <a:pt x="3260" y="1309"/>
                  </a:cubicBezTo>
                  <a:cubicBezTo>
                    <a:pt x="3297" y="1260"/>
                    <a:pt x="3310" y="1204"/>
                    <a:pt x="3318" y="1143"/>
                  </a:cubicBezTo>
                  <a:cubicBezTo>
                    <a:pt x="3236" y="1133"/>
                    <a:pt x="3166" y="1161"/>
                    <a:pt x="3103" y="1208"/>
                  </a:cubicBezTo>
                  <a:cubicBezTo>
                    <a:pt x="3041" y="1255"/>
                    <a:pt x="2998" y="1316"/>
                    <a:pt x="2990" y="1398"/>
                  </a:cubicBezTo>
                  <a:cubicBezTo>
                    <a:pt x="2841" y="1409"/>
                    <a:pt x="2710" y="1458"/>
                    <a:pt x="2597" y="1557"/>
                  </a:cubicBezTo>
                  <a:cubicBezTo>
                    <a:pt x="2618" y="1415"/>
                    <a:pt x="2674" y="1287"/>
                    <a:pt x="2740" y="1161"/>
                  </a:cubicBezTo>
                  <a:cubicBezTo>
                    <a:pt x="2766" y="1167"/>
                    <a:pt x="2788" y="1173"/>
                    <a:pt x="2811" y="1176"/>
                  </a:cubicBezTo>
                  <a:cubicBezTo>
                    <a:pt x="2886" y="1183"/>
                    <a:pt x="2957" y="1170"/>
                    <a:pt x="3022" y="1134"/>
                  </a:cubicBezTo>
                  <a:cubicBezTo>
                    <a:pt x="3053" y="1116"/>
                    <a:pt x="3079" y="1089"/>
                    <a:pt x="3105" y="1065"/>
                  </a:cubicBezTo>
                  <a:cubicBezTo>
                    <a:pt x="3116" y="1055"/>
                    <a:pt x="3113" y="1043"/>
                    <a:pt x="3104" y="1031"/>
                  </a:cubicBezTo>
                  <a:cubicBezTo>
                    <a:pt x="3081" y="999"/>
                    <a:pt x="3046" y="988"/>
                    <a:pt x="3012" y="977"/>
                  </a:cubicBezTo>
                  <a:cubicBezTo>
                    <a:pt x="2984" y="968"/>
                    <a:pt x="2955" y="968"/>
                    <a:pt x="2923" y="963"/>
                  </a:cubicBezTo>
                  <a:cubicBezTo>
                    <a:pt x="2962" y="910"/>
                    <a:pt x="3013" y="869"/>
                    <a:pt x="3065" y="824"/>
                  </a:cubicBezTo>
                  <a:cubicBezTo>
                    <a:pt x="3072" y="844"/>
                    <a:pt x="3076" y="863"/>
                    <a:pt x="3085" y="879"/>
                  </a:cubicBezTo>
                  <a:cubicBezTo>
                    <a:pt x="3108" y="919"/>
                    <a:pt x="3148" y="934"/>
                    <a:pt x="3190" y="938"/>
                  </a:cubicBezTo>
                  <a:cubicBezTo>
                    <a:pt x="3237" y="943"/>
                    <a:pt x="3283" y="935"/>
                    <a:pt x="3326" y="915"/>
                  </a:cubicBezTo>
                  <a:cubicBezTo>
                    <a:pt x="3348" y="904"/>
                    <a:pt x="3372" y="896"/>
                    <a:pt x="3396" y="887"/>
                  </a:cubicBezTo>
                  <a:cubicBezTo>
                    <a:pt x="3434" y="872"/>
                    <a:pt x="3474" y="864"/>
                    <a:pt x="3521" y="889"/>
                  </a:cubicBezTo>
                  <a:cubicBezTo>
                    <a:pt x="3503" y="843"/>
                    <a:pt x="3481" y="807"/>
                    <a:pt x="3448" y="787"/>
                  </a:cubicBezTo>
                  <a:cubicBezTo>
                    <a:pt x="3415" y="767"/>
                    <a:pt x="3375" y="761"/>
                    <a:pt x="3334" y="747"/>
                  </a:cubicBezTo>
                  <a:cubicBezTo>
                    <a:pt x="3401" y="673"/>
                    <a:pt x="3439" y="585"/>
                    <a:pt x="3461" y="484"/>
                  </a:cubicBezTo>
                  <a:cubicBezTo>
                    <a:pt x="3452" y="486"/>
                    <a:pt x="3446" y="486"/>
                    <a:pt x="3443" y="489"/>
                  </a:cubicBezTo>
                  <a:cubicBezTo>
                    <a:pt x="3406" y="525"/>
                    <a:pt x="3357" y="535"/>
                    <a:pt x="3311" y="549"/>
                  </a:cubicBezTo>
                  <a:cubicBezTo>
                    <a:pt x="3273" y="562"/>
                    <a:pt x="3233" y="570"/>
                    <a:pt x="3194" y="580"/>
                  </a:cubicBezTo>
                  <a:cubicBezTo>
                    <a:pt x="3181" y="555"/>
                    <a:pt x="3166" y="527"/>
                    <a:pt x="3153" y="498"/>
                  </a:cubicBezTo>
                  <a:cubicBezTo>
                    <a:pt x="3139" y="469"/>
                    <a:pt x="3127" y="440"/>
                    <a:pt x="3114" y="409"/>
                  </a:cubicBezTo>
                  <a:cubicBezTo>
                    <a:pt x="3041" y="440"/>
                    <a:pt x="3022" y="512"/>
                    <a:pt x="3003" y="581"/>
                  </a:cubicBezTo>
                  <a:cubicBezTo>
                    <a:pt x="2983" y="652"/>
                    <a:pt x="2986" y="723"/>
                    <a:pt x="3041" y="782"/>
                  </a:cubicBezTo>
                  <a:cubicBezTo>
                    <a:pt x="3007" y="807"/>
                    <a:pt x="2974" y="830"/>
                    <a:pt x="2944" y="854"/>
                  </a:cubicBezTo>
                  <a:cubicBezTo>
                    <a:pt x="2914" y="879"/>
                    <a:pt x="2886" y="906"/>
                    <a:pt x="2852" y="937"/>
                  </a:cubicBezTo>
                  <a:cubicBezTo>
                    <a:pt x="2855" y="813"/>
                    <a:pt x="2820" y="709"/>
                    <a:pt x="2724" y="630"/>
                  </a:cubicBezTo>
                  <a:cubicBezTo>
                    <a:pt x="2694" y="646"/>
                    <a:pt x="2682" y="675"/>
                    <a:pt x="2666" y="701"/>
                  </a:cubicBezTo>
                  <a:cubicBezTo>
                    <a:pt x="2626" y="765"/>
                    <a:pt x="2621" y="838"/>
                    <a:pt x="2628" y="912"/>
                  </a:cubicBezTo>
                  <a:cubicBezTo>
                    <a:pt x="2635" y="995"/>
                    <a:pt x="2666" y="1072"/>
                    <a:pt x="2699" y="1151"/>
                  </a:cubicBezTo>
                  <a:cubicBezTo>
                    <a:pt x="2639" y="1249"/>
                    <a:pt x="2586" y="1354"/>
                    <a:pt x="2552" y="1467"/>
                  </a:cubicBezTo>
                  <a:cubicBezTo>
                    <a:pt x="2518" y="1578"/>
                    <a:pt x="2495" y="1693"/>
                    <a:pt x="2467" y="1810"/>
                  </a:cubicBezTo>
                  <a:cubicBezTo>
                    <a:pt x="2456" y="1782"/>
                    <a:pt x="2446" y="1755"/>
                    <a:pt x="2437" y="1729"/>
                  </a:cubicBezTo>
                  <a:cubicBezTo>
                    <a:pt x="2515" y="1569"/>
                    <a:pt x="2524" y="1412"/>
                    <a:pt x="2421" y="1256"/>
                  </a:cubicBezTo>
                  <a:cubicBezTo>
                    <a:pt x="2369" y="1290"/>
                    <a:pt x="2340" y="1335"/>
                    <a:pt x="2328" y="1389"/>
                  </a:cubicBezTo>
                  <a:cubicBezTo>
                    <a:pt x="2317" y="1440"/>
                    <a:pt x="2313" y="1493"/>
                    <a:pt x="2306" y="1549"/>
                  </a:cubicBezTo>
                  <a:cubicBezTo>
                    <a:pt x="2228" y="1465"/>
                    <a:pt x="2129" y="1417"/>
                    <a:pt x="2022" y="1375"/>
                  </a:cubicBezTo>
                  <a:cubicBezTo>
                    <a:pt x="2019" y="1358"/>
                    <a:pt x="2013" y="1338"/>
                    <a:pt x="2011" y="1318"/>
                  </a:cubicBezTo>
                  <a:cubicBezTo>
                    <a:pt x="1998" y="1229"/>
                    <a:pt x="1944" y="1171"/>
                    <a:pt x="1871" y="1129"/>
                  </a:cubicBezTo>
                  <a:cubicBezTo>
                    <a:pt x="1842" y="1112"/>
                    <a:pt x="1811" y="1099"/>
                    <a:pt x="1779" y="1090"/>
                  </a:cubicBezTo>
                  <a:cubicBezTo>
                    <a:pt x="1742" y="1079"/>
                    <a:pt x="1727" y="1096"/>
                    <a:pt x="1734" y="1135"/>
                  </a:cubicBezTo>
                  <a:cubicBezTo>
                    <a:pt x="1747" y="1201"/>
                    <a:pt x="1768" y="1264"/>
                    <a:pt x="1818" y="1314"/>
                  </a:cubicBezTo>
                  <a:cubicBezTo>
                    <a:pt x="1819" y="1314"/>
                    <a:pt x="1818" y="1316"/>
                    <a:pt x="1818" y="1318"/>
                  </a:cubicBezTo>
                  <a:cubicBezTo>
                    <a:pt x="1718" y="1318"/>
                    <a:pt x="1610" y="1344"/>
                    <a:pt x="1547" y="1384"/>
                  </a:cubicBezTo>
                  <a:cubicBezTo>
                    <a:pt x="1551" y="1407"/>
                    <a:pt x="1567" y="1421"/>
                    <a:pt x="1586" y="1434"/>
                  </a:cubicBezTo>
                  <a:cubicBezTo>
                    <a:pt x="1648" y="1473"/>
                    <a:pt x="1718" y="1477"/>
                    <a:pt x="1789" y="1476"/>
                  </a:cubicBezTo>
                  <a:cubicBezTo>
                    <a:pt x="1800" y="1475"/>
                    <a:pt x="1810" y="1475"/>
                    <a:pt x="1821" y="1475"/>
                  </a:cubicBezTo>
                  <a:cubicBezTo>
                    <a:pt x="1822" y="1475"/>
                    <a:pt x="1823" y="1476"/>
                    <a:pt x="1827" y="1480"/>
                  </a:cubicBezTo>
                  <a:cubicBezTo>
                    <a:pt x="1775" y="1551"/>
                    <a:pt x="1728" y="1626"/>
                    <a:pt x="1711" y="1717"/>
                  </a:cubicBezTo>
                  <a:cubicBezTo>
                    <a:pt x="1798" y="1727"/>
                    <a:pt x="1866" y="1691"/>
                    <a:pt x="1928" y="1641"/>
                  </a:cubicBezTo>
                  <a:cubicBezTo>
                    <a:pt x="1992" y="1590"/>
                    <a:pt x="2021" y="1520"/>
                    <a:pt x="2021" y="1431"/>
                  </a:cubicBezTo>
                  <a:cubicBezTo>
                    <a:pt x="2130" y="1478"/>
                    <a:pt x="2221" y="1538"/>
                    <a:pt x="2292" y="1632"/>
                  </a:cubicBezTo>
                  <a:cubicBezTo>
                    <a:pt x="2177" y="1615"/>
                    <a:pt x="2081" y="1643"/>
                    <a:pt x="2005" y="1727"/>
                  </a:cubicBezTo>
                  <a:cubicBezTo>
                    <a:pt x="2046" y="1827"/>
                    <a:pt x="2249" y="1878"/>
                    <a:pt x="2382" y="1783"/>
                  </a:cubicBezTo>
                  <a:cubicBezTo>
                    <a:pt x="2410" y="1858"/>
                    <a:pt x="2428" y="1933"/>
                    <a:pt x="2411" y="2012"/>
                  </a:cubicBezTo>
                  <a:cubicBezTo>
                    <a:pt x="2406" y="2036"/>
                    <a:pt x="2397" y="2059"/>
                    <a:pt x="2410" y="2084"/>
                  </a:cubicBezTo>
                  <a:cubicBezTo>
                    <a:pt x="2413" y="2091"/>
                    <a:pt x="2411" y="2103"/>
                    <a:pt x="2408" y="2112"/>
                  </a:cubicBezTo>
                  <a:cubicBezTo>
                    <a:pt x="2403" y="2128"/>
                    <a:pt x="2397" y="2145"/>
                    <a:pt x="2391" y="2161"/>
                  </a:cubicBezTo>
                  <a:cubicBezTo>
                    <a:pt x="2414" y="2161"/>
                    <a:pt x="2414" y="2161"/>
                    <a:pt x="2414" y="2161"/>
                  </a:cubicBezTo>
                  <a:cubicBezTo>
                    <a:pt x="2419" y="2148"/>
                    <a:pt x="2422" y="2134"/>
                    <a:pt x="2430" y="2124"/>
                  </a:cubicBezTo>
                  <a:cubicBezTo>
                    <a:pt x="2444" y="2104"/>
                    <a:pt x="2446" y="2086"/>
                    <a:pt x="2432" y="2065"/>
                  </a:cubicBezTo>
                  <a:cubicBezTo>
                    <a:pt x="2465" y="2036"/>
                    <a:pt x="2459" y="1999"/>
                    <a:pt x="2451" y="1963"/>
                  </a:cubicBezTo>
                  <a:cubicBezTo>
                    <a:pt x="2438" y="1900"/>
                    <a:pt x="2429" y="1836"/>
                    <a:pt x="2405" y="1776"/>
                  </a:cubicBezTo>
                  <a:cubicBezTo>
                    <a:pt x="2399" y="1761"/>
                    <a:pt x="2399" y="1749"/>
                    <a:pt x="2417" y="1745"/>
                  </a:cubicBezTo>
                  <a:cubicBezTo>
                    <a:pt x="2455" y="1806"/>
                    <a:pt x="2444" y="1878"/>
                    <a:pt x="2464" y="1943"/>
                  </a:cubicBezTo>
                  <a:cubicBezTo>
                    <a:pt x="2471" y="1935"/>
                    <a:pt x="2476" y="1928"/>
                    <a:pt x="2478" y="1919"/>
                  </a:cubicBezTo>
                  <a:cubicBezTo>
                    <a:pt x="2495" y="1825"/>
                    <a:pt x="2514" y="1730"/>
                    <a:pt x="2529" y="1635"/>
                  </a:cubicBezTo>
                  <a:cubicBezTo>
                    <a:pt x="2544" y="1544"/>
                    <a:pt x="2573" y="1456"/>
                    <a:pt x="2609" y="1371"/>
                  </a:cubicBezTo>
                  <a:cubicBezTo>
                    <a:pt x="2616" y="1354"/>
                    <a:pt x="2625" y="1339"/>
                    <a:pt x="2633" y="1323"/>
                  </a:cubicBezTo>
                  <a:cubicBezTo>
                    <a:pt x="2627" y="1360"/>
                    <a:pt x="2612" y="1393"/>
                    <a:pt x="2602" y="1428"/>
                  </a:cubicBezTo>
                  <a:cubicBezTo>
                    <a:pt x="2567" y="1546"/>
                    <a:pt x="2542" y="1666"/>
                    <a:pt x="2521" y="1787"/>
                  </a:cubicBezTo>
                  <a:cubicBezTo>
                    <a:pt x="2503" y="1886"/>
                    <a:pt x="2489" y="1986"/>
                    <a:pt x="2473" y="2085"/>
                  </a:cubicBezTo>
                  <a:cubicBezTo>
                    <a:pt x="2469" y="2111"/>
                    <a:pt x="2464" y="2136"/>
                    <a:pt x="2457" y="2161"/>
                  </a:cubicBezTo>
                  <a:cubicBezTo>
                    <a:pt x="2479" y="2161"/>
                    <a:pt x="2479" y="2161"/>
                    <a:pt x="2479" y="2161"/>
                  </a:cubicBezTo>
                  <a:cubicBezTo>
                    <a:pt x="2485" y="2135"/>
                    <a:pt x="2490" y="2109"/>
                    <a:pt x="2495" y="2083"/>
                  </a:cubicBezTo>
                  <a:cubicBezTo>
                    <a:pt x="2497" y="2069"/>
                    <a:pt x="2502" y="2057"/>
                    <a:pt x="2506" y="2040"/>
                  </a:cubicBezTo>
                  <a:cubicBezTo>
                    <a:pt x="2516" y="2045"/>
                    <a:pt x="2523" y="2048"/>
                    <a:pt x="2529" y="2053"/>
                  </a:cubicBezTo>
                  <a:cubicBezTo>
                    <a:pt x="2596" y="2101"/>
                    <a:pt x="2669" y="2097"/>
                    <a:pt x="2742" y="2076"/>
                  </a:cubicBezTo>
                  <a:cubicBezTo>
                    <a:pt x="2781" y="2064"/>
                    <a:pt x="2818" y="2040"/>
                    <a:pt x="2853" y="2017"/>
                  </a:cubicBezTo>
                  <a:cubicBezTo>
                    <a:pt x="2878" y="2001"/>
                    <a:pt x="2897" y="1976"/>
                    <a:pt x="2919" y="1955"/>
                  </a:cubicBezTo>
                  <a:cubicBezTo>
                    <a:pt x="2891" y="1911"/>
                    <a:pt x="2844" y="1908"/>
                    <a:pt x="2801" y="1890"/>
                  </a:cubicBezTo>
                  <a:cubicBezTo>
                    <a:pt x="2874" y="1816"/>
                    <a:pt x="2911" y="1727"/>
                    <a:pt x="2937" y="1628"/>
                  </a:cubicBezTo>
                  <a:cubicBezTo>
                    <a:pt x="2930" y="1625"/>
                    <a:pt x="2923" y="1620"/>
                    <a:pt x="2916" y="1619"/>
                  </a:cubicBezTo>
                  <a:cubicBezTo>
                    <a:pt x="2824" y="1615"/>
                    <a:pt x="2739" y="1631"/>
                    <a:pt x="2666" y="1696"/>
                  </a:cubicBezTo>
                  <a:cubicBezTo>
                    <a:pt x="2621" y="1738"/>
                    <a:pt x="2574" y="1777"/>
                    <a:pt x="2539" y="1829"/>
                  </a:cubicBezTo>
                  <a:cubicBezTo>
                    <a:pt x="2555" y="1709"/>
                    <a:pt x="2601" y="1607"/>
                    <a:pt x="2709" y="1543"/>
                  </a:cubicBezTo>
                  <a:cubicBezTo>
                    <a:pt x="2766" y="1509"/>
                    <a:pt x="2824" y="1477"/>
                    <a:pt x="2889" y="1463"/>
                  </a:cubicBezTo>
                  <a:cubicBezTo>
                    <a:pt x="2969" y="1446"/>
                    <a:pt x="3051" y="1432"/>
                    <a:pt x="3136" y="1452"/>
                  </a:cubicBezTo>
                  <a:cubicBezTo>
                    <a:pt x="3111" y="1572"/>
                    <a:pt x="3197" y="1725"/>
                    <a:pt x="3381" y="1761"/>
                  </a:cubicBezTo>
                  <a:cubicBezTo>
                    <a:pt x="3415" y="1727"/>
                    <a:pt x="3407" y="1686"/>
                    <a:pt x="3397" y="1646"/>
                  </a:cubicBezTo>
                  <a:cubicBezTo>
                    <a:pt x="3390" y="1622"/>
                    <a:pt x="3379" y="1600"/>
                    <a:pt x="3370" y="1577"/>
                  </a:cubicBezTo>
                  <a:cubicBezTo>
                    <a:pt x="3436" y="1565"/>
                    <a:pt x="3498" y="1553"/>
                    <a:pt x="3563" y="1540"/>
                  </a:cubicBezTo>
                  <a:cubicBezTo>
                    <a:pt x="3561" y="1528"/>
                    <a:pt x="3563" y="1518"/>
                    <a:pt x="3559" y="1512"/>
                  </a:cubicBezTo>
                  <a:close/>
                  <a:moveTo>
                    <a:pt x="3423" y="797"/>
                  </a:moveTo>
                  <a:cubicBezTo>
                    <a:pt x="3443" y="804"/>
                    <a:pt x="3462" y="816"/>
                    <a:pt x="3470" y="842"/>
                  </a:cubicBezTo>
                  <a:cubicBezTo>
                    <a:pt x="3424" y="857"/>
                    <a:pt x="3382" y="868"/>
                    <a:pt x="3343" y="885"/>
                  </a:cubicBezTo>
                  <a:cubicBezTo>
                    <a:pt x="3310" y="900"/>
                    <a:pt x="3275" y="903"/>
                    <a:pt x="3241" y="903"/>
                  </a:cubicBezTo>
                  <a:cubicBezTo>
                    <a:pt x="3213" y="904"/>
                    <a:pt x="3188" y="894"/>
                    <a:pt x="3169" y="868"/>
                  </a:cubicBezTo>
                  <a:cubicBezTo>
                    <a:pt x="3199" y="864"/>
                    <a:pt x="3226" y="861"/>
                    <a:pt x="3253" y="858"/>
                  </a:cubicBezTo>
                  <a:cubicBezTo>
                    <a:pt x="3232" y="851"/>
                    <a:pt x="3211" y="850"/>
                    <a:pt x="3191" y="847"/>
                  </a:cubicBezTo>
                  <a:cubicBezTo>
                    <a:pt x="3171" y="844"/>
                    <a:pt x="3149" y="843"/>
                    <a:pt x="3140" y="817"/>
                  </a:cubicBezTo>
                  <a:cubicBezTo>
                    <a:pt x="3169" y="815"/>
                    <a:pt x="3197" y="814"/>
                    <a:pt x="3224" y="811"/>
                  </a:cubicBezTo>
                  <a:cubicBezTo>
                    <a:pt x="3253" y="807"/>
                    <a:pt x="3275" y="781"/>
                    <a:pt x="3307" y="789"/>
                  </a:cubicBezTo>
                  <a:cubicBezTo>
                    <a:pt x="3348" y="763"/>
                    <a:pt x="3386" y="784"/>
                    <a:pt x="3423" y="797"/>
                  </a:cubicBezTo>
                  <a:close/>
                  <a:moveTo>
                    <a:pt x="3269" y="582"/>
                  </a:moveTo>
                  <a:cubicBezTo>
                    <a:pt x="3321" y="570"/>
                    <a:pt x="3373" y="561"/>
                    <a:pt x="3425" y="534"/>
                  </a:cubicBezTo>
                  <a:cubicBezTo>
                    <a:pt x="3415" y="564"/>
                    <a:pt x="3406" y="594"/>
                    <a:pt x="3392" y="623"/>
                  </a:cubicBezTo>
                  <a:cubicBezTo>
                    <a:pt x="3367" y="675"/>
                    <a:pt x="3335" y="722"/>
                    <a:pt x="3288" y="757"/>
                  </a:cubicBezTo>
                  <a:cubicBezTo>
                    <a:pt x="3233" y="798"/>
                    <a:pt x="3195" y="800"/>
                    <a:pt x="3145" y="762"/>
                  </a:cubicBezTo>
                  <a:cubicBezTo>
                    <a:pt x="3184" y="737"/>
                    <a:pt x="3227" y="718"/>
                    <a:pt x="3256" y="679"/>
                  </a:cubicBezTo>
                  <a:cubicBezTo>
                    <a:pt x="3214" y="697"/>
                    <a:pt x="3177" y="727"/>
                    <a:pt x="3130" y="734"/>
                  </a:cubicBezTo>
                  <a:cubicBezTo>
                    <a:pt x="3128" y="728"/>
                    <a:pt x="3126" y="725"/>
                    <a:pt x="3126" y="723"/>
                  </a:cubicBezTo>
                  <a:cubicBezTo>
                    <a:pt x="3126" y="720"/>
                    <a:pt x="3126" y="717"/>
                    <a:pt x="3126" y="715"/>
                  </a:cubicBezTo>
                  <a:cubicBezTo>
                    <a:pt x="3149" y="643"/>
                    <a:pt x="3196" y="598"/>
                    <a:pt x="3269" y="582"/>
                  </a:cubicBezTo>
                  <a:close/>
                  <a:moveTo>
                    <a:pt x="3017" y="647"/>
                  </a:moveTo>
                  <a:cubicBezTo>
                    <a:pt x="3020" y="579"/>
                    <a:pt x="3041" y="516"/>
                    <a:pt x="3079" y="459"/>
                  </a:cubicBezTo>
                  <a:cubicBezTo>
                    <a:pt x="3084" y="452"/>
                    <a:pt x="3093" y="447"/>
                    <a:pt x="3097" y="444"/>
                  </a:cubicBezTo>
                  <a:cubicBezTo>
                    <a:pt x="3114" y="474"/>
                    <a:pt x="3129" y="503"/>
                    <a:pt x="3146" y="531"/>
                  </a:cubicBezTo>
                  <a:cubicBezTo>
                    <a:pt x="3161" y="555"/>
                    <a:pt x="3170" y="581"/>
                    <a:pt x="3166" y="605"/>
                  </a:cubicBezTo>
                  <a:cubicBezTo>
                    <a:pt x="3144" y="628"/>
                    <a:pt x="3125" y="648"/>
                    <a:pt x="3103" y="671"/>
                  </a:cubicBezTo>
                  <a:cubicBezTo>
                    <a:pt x="3099" y="640"/>
                    <a:pt x="3095" y="613"/>
                    <a:pt x="3091" y="586"/>
                  </a:cubicBezTo>
                  <a:cubicBezTo>
                    <a:pt x="3081" y="628"/>
                    <a:pt x="3090" y="672"/>
                    <a:pt x="3063" y="709"/>
                  </a:cubicBezTo>
                  <a:cubicBezTo>
                    <a:pt x="3027" y="695"/>
                    <a:pt x="3015" y="680"/>
                    <a:pt x="3017" y="647"/>
                  </a:cubicBezTo>
                  <a:close/>
                  <a:moveTo>
                    <a:pt x="3008" y="836"/>
                  </a:moveTo>
                  <a:cubicBezTo>
                    <a:pt x="2931" y="931"/>
                    <a:pt x="2890" y="969"/>
                    <a:pt x="2854" y="980"/>
                  </a:cubicBezTo>
                  <a:cubicBezTo>
                    <a:pt x="2896" y="917"/>
                    <a:pt x="2948" y="873"/>
                    <a:pt x="3008" y="836"/>
                  </a:cubicBezTo>
                  <a:close/>
                  <a:moveTo>
                    <a:pt x="2903" y="994"/>
                  </a:moveTo>
                  <a:cubicBezTo>
                    <a:pt x="2923" y="990"/>
                    <a:pt x="2943" y="986"/>
                    <a:pt x="2962" y="988"/>
                  </a:cubicBezTo>
                  <a:cubicBezTo>
                    <a:pt x="3008" y="993"/>
                    <a:pt x="3052" y="1005"/>
                    <a:pt x="3086" y="1041"/>
                  </a:cubicBezTo>
                  <a:cubicBezTo>
                    <a:pt x="3040" y="1135"/>
                    <a:pt x="2858" y="1187"/>
                    <a:pt x="2806" y="1123"/>
                  </a:cubicBezTo>
                  <a:cubicBezTo>
                    <a:pt x="2849" y="1079"/>
                    <a:pt x="2910" y="1074"/>
                    <a:pt x="2969" y="1051"/>
                  </a:cubicBezTo>
                  <a:cubicBezTo>
                    <a:pt x="2909" y="1043"/>
                    <a:pt x="2862" y="1071"/>
                    <a:pt x="2810" y="1085"/>
                  </a:cubicBezTo>
                  <a:cubicBezTo>
                    <a:pt x="2822" y="1029"/>
                    <a:pt x="2856" y="1003"/>
                    <a:pt x="2903" y="994"/>
                  </a:cubicBezTo>
                  <a:close/>
                  <a:moveTo>
                    <a:pt x="2653" y="927"/>
                  </a:moveTo>
                  <a:cubicBezTo>
                    <a:pt x="2630" y="829"/>
                    <a:pt x="2654" y="739"/>
                    <a:pt x="2722" y="660"/>
                  </a:cubicBezTo>
                  <a:cubicBezTo>
                    <a:pt x="2818" y="733"/>
                    <a:pt x="2852" y="877"/>
                    <a:pt x="2819" y="981"/>
                  </a:cubicBezTo>
                  <a:cubicBezTo>
                    <a:pt x="2811" y="1006"/>
                    <a:pt x="2796" y="1030"/>
                    <a:pt x="2765" y="1044"/>
                  </a:cubicBezTo>
                  <a:cubicBezTo>
                    <a:pt x="2758" y="995"/>
                    <a:pt x="2751" y="950"/>
                    <a:pt x="2744" y="904"/>
                  </a:cubicBezTo>
                  <a:cubicBezTo>
                    <a:pt x="2741" y="905"/>
                    <a:pt x="2738" y="905"/>
                    <a:pt x="2735" y="905"/>
                  </a:cubicBezTo>
                  <a:cubicBezTo>
                    <a:pt x="2736" y="951"/>
                    <a:pt x="2736" y="998"/>
                    <a:pt x="2736" y="1045"/>
                  </a:cubicBezTo>
                  <a:cubicBezTo>
                    <a:pt x="2701" y="1037"/>
                    <a:pt x="2671" y="1002"/>
                    <a:pt x="2653" y="927"/>
                  </a:cubicBezTo>
                  <a:close/>
                  <a:moveTo>
                    <a:pt x="1757" y="1111"/>
                  </a:moveTo>
                  <a:cubicBezTo>
                    <a:pt x="1842" y="1110"/>
                    <a:pt x="1959" y="1221"/>
                    <a:pt x="1959" y="1300"/>
                  </a:cubicBezTo>
                  <a:cubicBezTo>
                    <a:pt x="1925" y="1266"/>
                    <a:pt x="1889" y="1231"/>
                    <a:pt x="1853" y="1196"/>
                  </a:cubicBezTo>
                  <a:cubicBezTo>
                    <a:pt x="1851" y="1197"/>
                    <a:pt x="1849" y="1199"/>
                    <a:pt x="1847" y="1201"/>
                  </a:cubicBezTo>
                  <a:cubicBezTo>
                    <a:pt x="1877" y="1248"/>
                    <a:pt x="1928" y="1279"/>
                    <a:pt x="1947" y="1335"/>
                  </a:cubicBezTo>
                  <a:cubicBezTo>
                    <a:pt x="1817" y="1329"/>
                    <a:pt x="1758" y="1226"/>
                    <a:pt x="1757" y="1111"/>
                  </a:cubicBezTo>
                  <a:close/>
                  <a:moveTo>
                    <a:pt x="1726" y="1455"/>
                  </a:moveTo>
                  <a:cubicBezTo>
                    <a:pt x="1671" y="1452"/>
                    <a:pt x="1615" y="1441"/>
                    <a:pt x="1573" y="1394"/>
                  </a:cubicBezTo>
                  <a:cubicBezTo>
                    <a:pt x="1668" y="1346"/>
                    <a:pt x="1764" y="1333"/>
                    <a:pt x="1865" y="1346"/>
                  </a:cubicBezTo>
                  <a:cubicBezTo>
                    <a:pt x="1883" y="1348"/>
                    <a:pt x="1889" y="1361"/>
                    <a:pt x="1894" y="1378"/>
                  </a:cubicBezTo>
                  <a:cubicBezTo>
                    <a:pt x="1835" y="1382"/>
                    <a:pt x="1780" y="1386"/>
                    <a:pt x="1724" y="1389"/>
                  </a:cubicBezTo>
                  <a:cubicBezTo>
                    <a:pt x="1724" y="1392"/>
                    <a:pt x="1724" y="1394"/>
                    <a:pt x="1724" y="1397"/>
                  </a:cubicBezTo>
                  <a:cubicBezTo>
                    <a:pt x="1779" y="1400"/>
                    <a:pt x="1834" y="1403"/>
                    <a:pt x="1898" y="1407"/>
                  </a:cubicBezTo>
                  <a:cubicBezTo>
                    <a:pt x="1842" y="1456"/>
                    <a:pt x="1783" y="1458"/>
                    <a:pt x="1726" y="1455"/>
                  </a:cubicBezTo>
                  <a:close/>
                  <a:moveTo>
                    <a:pt x="1968" y="1560"/>
                  </a:moveTo>
                  <a:cubicBezTo>
                    <a:pt x="1916" y="1644"/>
                    <a:pt x="1838" y="1685"/>
                    <a:pt x="1741" y="1700"/>
                  </a:cubicBezTo>
                  <a:cubicBezTo>
                    <a:pt x="1751" y="1630"/>
                    <a:pt x="1804" y="1525"/>
                    <a:pt x="1855" y="1487"/>
                  </a:cubicBezTo>
                  <a:cubicBezTo>
                    <a:pt x="1880" y="1468"/>
                    <a:pt x="1908" y="1440"/>
                    <a:pt x="1951" y="1458"/>
                  </a:cubicBezTo>
                  <a:cubicBezTo>
                    <a:pt x="1934" y="1499"/>
                    <a:pt x="1900" y="1526"/>
                    <a:pt x="1881" y="1562"/>
                  </a:cubicBezTo>
                  <a:cubicBezTo>
                    <a:pt x="1922" y="1546"/>
                    <a:pt x="1940" y="1505"/>
                    <a:pt x="1973" y="1478"/>
                  </a:cubicBezTo>
                  <a:cubicBezTo>
                    <a:pt x="1983" y="1507"/>
                    <a:pt x="1983" y="1535"/>
                    <a:pt x="1968" y="1560"/>
                  </a:cubicBezTo>
                  <a:close/>
                  <a:moveTo>
                    <a:pt x="2205" y="1513"/>
                  </a:moveTo>
                  <a:cubicBezTo>
                    <a:pt x="2162" y="1479"/>
                    <a:pt x="2114" y="1453"/>
                    <a:pt x="2062" y="1420"/>
                  </a:cubicBezTo>
                  <a:cubicBezTo>
                    <a:pt x="2161" y="1446"/>
                    <a:pt x="2313" y="1557"/>
                    <a:pt x="2325" y="1625"/>
                  </a:cubicBezTo>
                  <a:cubicBezTo>
                    <a:pt x="2286" y="1588"/>
                    <a:pt x="2248" y="1547"/>
                    <a:pt x="2205" y="1513"/>
                  </a:cubicBezTo>
                  <a:close/>
                  <a:moveTo>
                    <a:pt x="2322" y="1740"/>
                  </a:moveTo>
                  <a:cubicBezTo>
                    <a:pt x="2291" y="1787"/>
                    <a:pt x="2255" y="1810"/>
                    <a:pt x="2208" y="1812"/>
                  </a:cubicBezTo>
                  <a:cubicBezTo>
                    <a:pt x="2136" y="1815"/>
                    <a:pt x="2080" y="1778"/>
                    <a:pt x="2026" y="1735"/>
                  </a:cubicBezTo>
                  <a:cubicBezTo>
                    <a:pt x="2100" y="1657"/>
                    <a:pt x="2240" y="1624"/>
                    <a:pt x="2304" y="1669"/>
                  </a:cubicBezTo>
                  <a:cubicBezTo>
                    <a:pt x="2311" y="1682"/>
                    <a:pt x="2318" y="1696"/>
                    <a:pt x="2326" y="1711"/>
                  </a:cubicBezTo>
                  <a:cubicBezTo>
                    <a:pt x="2273" y="1732"/>
                    <a:pt x="2220" y="1726"/>
                    <a:pt x="2164" y="1734"/>
                  </a:cubicBezTo>
                  <a:cubicBezTo>
                    <a:pt x="2208" y="1750"/>
                    <a:pt x="2261" y="1752"/>
                    <a:pt x="2322" y="1740"/>
                  </a:cubicBezTo>
                  <a:close/>
                  <a:moveTo>
                    <a:pt x="2419" y="1625"/>
                  </a:moveTo>
                  <a:cubicBezTo>
                    <a:pt x="2415" y="1564"/>
                    <a:pt x="2411" y="1504"/>
                    <a:pt x="2407" y="1444"/>
                  </a:cubicBezTo>
                  <a:cubicBezTo>
                    <a:pt x="2387" y="1509"/>
                    <a:pt x="2408" y="1577"/>
                    <a:pt x="2386" y="1647"/>
                  </a:cubicBezTo>
                  <a:cubicBezTo>
                    <a:pt x="2299" y="1561"/>
                    <a:pt x="2325" y="1355"/>
                    <a:pt x="2413" y="1285"/>
                  </a:cubicBezTo>
                  <a:cubicBezTo>
                    <a:pt x="2417" y="1290"/>
                    <a:pt x="2422" y="1295"/>
                    <a:pt x="2426" y="1301"/>
                  </a:cubicBezTo>
                  <a:cubicBezTo>
                    <a:pt x="2432" y="1310"/>
                    <a:pt x="2437" y="1320"/>
                    <a:pt x="2442" y="1330"/>
                  </a:cubicBezTo>
                  <a:cubicBezTo>
                    <a:pt x="2483" y="1417"/>
                    <a:pt x="2481" y="1506"/>
                    <a:pt x="2450" y="1595"/>
                  </a:cubicBezTo>
                  <a:cubicBezTo>
                    <a:pt x="2446" y="1607"/>
                    <a:pt x="2435" y="1617"/>
                    <a:pt x="2426" y="1629"/>
                  </a:cubicBezTo>
                  <a:cubicBezTo>
                    <a:pt x="2424" y="1627"/>
                    <a:pt x="2422" y="1626"/>
                    <a:pt x="2419" y="1625"/>
                  </a:cubicBezTo>
                  <a:close/>
                  <a:moveTo>
                    <a:pt x="2889" y="1952"/>
                  </a:moveTo>
                  <a:cubicBezTo>
                    <a:pt x="2863" y="1991"/>
                    <a:pt x="2825" y="2018"/>
                    <a:pt x="2769" y="2043"/>
                  </a:cubicBezTo>
                  <a:cubicBezTo>
                    <a:pt x="2733" y="2058"/>
                    <a:pt x="2697" y="2072"/>
                    <a:pt x="2656" y="2066"/>
                  </a:cubicBezTo>
                  <a:cubicBezTo>
                    <a:pt x="2624" y="2062"/>
                    <a:pt x="2611" y="2052"/>
                    <a:pt x="2597" y="2024"/>
                  </a:cubicBezTo>
                  <a:cubicBezTo>
                    <a:pt x="2651" y="1999"/>
                    <a:pt x="2719" y="2019"/>
                    <a:pt x="2775" y="1970"/>
                  </a:cubicBezTo>
                  <a:cubicBezTo>
                    <a:pt x="2749" y="1975"/>
                    <a:pt x="2732" y="1979"/>
                    <a:pt x="2712" y="1982"/>
                  </a:cubicBezTo>
                  <a:cubicBezTo>
                    <a:pt x="2764" y="1909"/>
                    <a:pt x="2818" y="1900"/>
                    <a:pt x="2889" y="1952"/>
                  </a:cubicBezTo>
                  <a:close/>
                  <a:moveTo>
                    <a:pt x="2564" y="1898"/>
                  </a:moveTo>
                  <a:cubicBezTo>
                    <a:pt x="2569" y="1845"/>
                    <a:pt x="2586" y="1798"/>
                    <a:pt x="2625" y="1760"/>
                  </a:cubicBezTo>
                  <a:cubicBezTo>
                    <a:pt x="2641" y="1743"/>
                    <a:pt x="2661" y="1729"/>
                    <a:pt x="2678" y="1712"/>
                  </a:cubicBezTo>
                  <a:cubicBezTo>
                    <a:pt x="2743" y="1650"/>
                    <a:pt x="2824" y="1638"/>
                    <a:pt x="2913" y="1638"/>
                  </a:cubicBezTo>
                  <a:cubicBezTo>
                    <a:pt x="2904" y="1670"/>
                    <a:pt x="2897" y="1700"/>
                    <a:pt x="2885" y="1728"/>
                  </a:cubicBezTo>
                  <a:cubicBezTo>
                    <a:pt x="2844" y="1831"/>
                    <a:pt x="2770" y="1906"/>
                    <a:pt x="2672" y="1955"/>
                  </a:cubicBezTo>
                  <a:cubicBezTo>
                    <a:pt x="2649" y="1967"/>
                    <a:pt x="2621" y="1967"/>
                    <a:pt x="2596" y="1944"/>
                  </a:cubicBezTo>
                  <a:cubicBezTo>
                    <a:pt x="2637" y="1887"/>
                    <a:pt x="2677" y="1830"/>
                    <a:pt x="2737" y="1776"/>
                  </a:cubicBezTo>
                  <a:cubicBezTo>
                    <a:pt x="2719" y="1784"/>
                    <a:pt x="2708" y="1785"/>
                    <a:pt x="2702" y="1791"/>
                  </a:cubicBezTo>
                  <a:cubicBezTo>
                    <a:pt x="2658" y="1834"/>
                    <a:pt x="2616" y="1877"/>
                    <a:pt x="2569" y="1924"/>
                  </a:cubicBezTo>
                  <a:cubicBezTo>
                    <a:pt x="2567" y="1914"/>
                    <a:pt x="2564" y="1906"/>
                    <a:pt x="2564" y="1898"/>
                  </a:cubicBezTo>
                  <a:close/>
                  <a:moveTo>
                    <a:pt x="2715" y="1511"/>
                  </a:moveTo>
                  <a:cubicBezTo>
                    <a:pt x="2755" y="1476"/>
                    <a:pt x="2822" y="1447"/>
                    <a:pt x="2868" y="1443"/>
                  </a:cubicBezTo>
                  <a:cubicBezTo>
                    <a:pt x="2814" y="1467"/>
                    <a:pt x="2765" y="1489"/>
                    <a:pt x="2715" y="1511"/>
                  </a:cubicBezTo>
                  <a:close/>
                  <a:moveTo>
                    <a:pt x="3071" y="1377"/>
                  </a:moveTo>
                  <a:cubicBezTo>
                    <a:pt x="3096" y="1332"/>
                    <a:pt x="3148" y="1310"/>
                    <a:pt x="3162" y="1261"/>
                  </a:cubicBezTo>
                  <a:cubicBezTo>
                    <a:pt x="3129" y="1288"/>
                    <a:pt x="3095" y="1315"/>
                    <a:pt x="3057" y="1345"/>
                  </a:cubicBezTo>
                  <a:cubicBezTo>
                    <a:pt x="3049" y="1311"/>
                    <a:pt x="3058" y="1290"/>
                    <a:pt x="3072" y="1270"/>
                  </a:cubicBezTo>
                  <a:cubicBezTo>
                    <a:pt x="3103" y="1230"/>
                    <a:pt x="3143" y="1204"/>
                    <a:pt x="3189" y="1184"/>
                  </a:cubicBezTo>
                  <a:cubicBezTo>
                    <a:pt x="3222" y="1169"/>
                    <a:pt x="3256" y="1159"/>
                    <a:pt x="3297" y="1166"/>
                  </a:cubicBezTo>
                  <a:cubicBezTo>
                    <a:pt x="3287" y="1196"/>
                    <a:pt x="3280" y="1224"/>
                    <a:pt x="3269" y="1250"/>
                  </a:cubicBezTo>
                  <a:cubicBezTo>
                    <a:pt x="3248" y="1302"/>
                    <a:pt x="3212" y="1343"/>
                    <a:pt x="3164" y="1372"/>
                  </a:cubicBezTo>
                  <a:cubicBezTo>
                    <a:pt x="3136" y="1388"/>
                    <a:pt x="3106" y="1397"/>
                    <a:pt x="3071" y="1377"/>
                  </a:cubicBezTo>
                  <a:close/>
                  <a:moveTo>
                    <a:pt x="3378" y="1738"/>
                  </a:moveTo>
                  <a:cubicBezTo>
                    <a:pt x="3301" y="1724"/>
                    <a:pt x="3241" y="1688"/>
                    <a:pt x="3197" y="1628"/>
                  </a:cubicBezTo>
                  <a:cubicBezTo>
                    <a:pt x="3176" y="1599"/>
                    <a:pt x="3160" y="1566"/>
                    <a:pt x="3174" y="1524"/>
                  </a:cubicBezTo>
                  <a:cubicBezTo>
                    <a:pt x="3219" y="1563"/>
                    <a:pt x="3251" y="1612"/>
                    <a:pt x="3305" y="1636"/>
                  </a:cubicBezTo>
                  <a:cubicBezTo>
                    <a:pt x="3280" y="1605"/>
                    <a:pt x="3255" y="1574"/>
                    <a:pt x="3225" y="1537"/>
                  </a:cubicBezTo>
                  <a:cubicBezTo>
                    <a:pt x="3266" y="1551"/>
                    <a:pt x="3300" y="1562"/>
                    <a:pt x="3334" y="1574"/>
                  </a:cubicBezTo>
                  <a:cubicBezTo>
                    <a:pt x="3337" y="1575"/>
                    <a:pt x="3340" y="1580"/>
                    <a:pt x="3342" y="1583"/>
                  </a:cubicBezTo>
                  <a:cubicBezTo>
                    <a:pt x="3372" y="1628"/>
                    <a:pt x="3391" y="1677"/>
                    <a:pt x="3378" y="1738"/>
                  </a:cubicBezTo>
                  <a:close/>
                  <a:moveTo>
                    <a:pt x="3366" y="1550"/>
                  </a:moveTo>
                  <a:cubicBezTo>
                    <a:pt x="3309" y="1547"/>
                    <a:pt x="3259" y="1533"/>
                    <a:pt x="3229" y="1472"/>
                  </a:cubicBezTo>
                  <a:cubicBezTo>
                    <a:pt x="3249" y="1469"/>
                    <a:pt x="3264" y="1466"/>
                    <a:pt x="3279" y="1465"/>
                  </a:cubicBezTo>
                  <a:cubicBezTo>
                    <a:pt x="3294" y="1465"/>
                    <a:pt x="3309" y="1469"/>
                    <a:pt x="3325" y="1471"/>
                  </a:cubicBezTo>
                  <a:cubicBezTo>
                    <a:pt x="3338" y="1472"/>
                    <a:pt x="3352" y="1473"/>
                    <a:pt x="3365" y="1475"/>
                  </a:cubicBezTo>
                  <a:cubicBezTo>
                    <a:pt x="3323" y="1444"/>
                    <a:pt x="3275" y="1442"/>
                    <a:pt x="3225" y="1442"/>
                  </a:cubicBezTo>
                  <a:cubicBezTo>
                    <a:pt x="3240" y="1410"/>
                    <a:pt x="3265" y="1402"/>
                    <a:pt x="3291" y="1399"/>
                  </a:cubicBezTo>
                  <a:cubicBezTo>
                    <a:pt x="3351" y="1393"/>
                    <a:pt x="3408" y="1395"/>
                    <a:pt x="3457" y="1438"/>
                  </a:cubicBezTo>
                  <a:cubicBezTo>
                    <a:pt x="3485" y="1462"/>
                    <a:pt x="3518" y="1481"/>
                    <a:pt x="3541" y="1523"/>
                  </a:cubicBezTo>
                  <a:cubicBezTo>
                    <a:pt x="3479" y="1528"/>
                    <a:pt x="3426" y="1554"/>
                    <a:pt x="3366" y="1550"/>
                  </a:cubicBezTo>
                  <a:close/>
                  <a:moveTo>
                    <a:pt x="18" y="867"/>
                  </a:moveTo>
                  <a:cubicBezTo>
                    <a:pt x="12" y="863"/>
                    <a:pt x="6" y="858"/>
                    <a:pt x="0" y="854"/>
                  </a:cubicBezTo>
                  <a:cubicBezTo>
                    <a:pt x="0" y="878"/>
                    <a:pt x="0" y="878"/>
                    <a:pt x="0" y="878"/>
                  </a:cubicBezTo>
                  <a:cubicBezTo>
                    <a:pt x="15" y="891"/>
                    <a:pt x="29" y="905"/>
                    <a:pt x="42" y="921"/>
                  </a:cubicBezTo>
                  <a:cubicBezTo>
                    <a:pt x="59" y="944"/>
                    <a:pt x="73" y="970"/>
                    <a:pt x="90" y="996"/>
                  </a:cubicBezTo>
                  <a:cubicBezTo>
                    <a:pt x="59" y="1011"/>
                    <a:pt x="29" y="1012"/>
                    <a:pt x="0" y="1009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38" y="1033"/>
                    <a:pt x="77" y="1028"/>
                    <a:pt x="117" y="1012"/>
                  </a:cubicBezTo>
                  <a:cubicBezTo>
                    <a:pt x="93" y="956"/>
                    <a:pt x="66" y="905"/>
                    <a:pt x="18" y="867"/>
                  </a:cubicBezTo>
                  <a:close/>
                  <a:moveTo>
                    <a:pt x="55" y="580"/>
                  </a:moveTo>
                  <a:cubicBezTo>
                    <a:pt x="58" y="556"/>
                    <a:pt x="63" y="531"/>
                    <a:pt x="63" y="506"/>
                  </a:cubicBezTo>
                  <a:cubicBezTo>
                    <a:pt x="63" y="465"/>
                    <a:pt x="60" y="423"/>
                    <a:pt x="19" y="399"/>
                  </a:cubicBezTo>
                  <a:cubicBezTo>
                    <a:pt x="12" y="402"/>
                    <a:pt x="6" y="406"/>
                    <a:pt x="0" y="409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7" y="430"/>
                    <a:pt x="14" y="426"/>
                    <a:pt x="22" y="422"/>
                  </a:cubicBezTo>
                  <a:cubicBezTo>
                    <a:pt x="50" y="478"/>
                    <a:pt x="45" y="530"/>
                    <a:pt x="27" y="581"/>
                  </a:cubicBezTo>
                  <a:cubicBezTo>
                    <a:pt x="26" y="585"/>
                    <a:pt x="24" y="590"/>
                    <a:pt x="21" y="592"/>
                  </a:cubicBezTo>
                  <a:cubicBezTo>
                    <a:pt x="14" y="597"/>
                    <a:pt x="7" y="602"/>
                    <a:pt x="0" y="607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17" y="622"/>
                    <a:pt x="37" y="614"/>
                    <a:pt x="59" y="607"/>
                  </a:cubicBezTo>
                  <a:cubicBezTo>
                    <a:pt x="116" y="588"/>
                    <a:pt x="173" y="599"/>
                    <a:pt x="234" y="589"/>
                  </a:cubicBezTo>
                  <a:cubicBezTo>
                    <a:pt x="223" y="635"/>
                    <a:pt x="196" y="662"/>
                    <a:pt x="175" y="692"/>
                  </a:cubicBezTo>
                  <a:cubicBezTo>
                    <a:pt x="139" y="746"/>
                    <a:pt x="84" y="763"/>
                    <a:pt x="25" y="772"/>
                  </a:cubicBezTo>
                  <a:cubicBezTo>
                    <a:pt x="16" y="773"/>
                    <a:pt x="8" y="774"/>
                    <a:pt x="0" y="774"/>
                  </a:cubicBezTo>
                  <a:cubicBezTo>
                    <a:pt x="0" y="796"/>
                    <a:pt x="0" y="796"/>
                    <a:pt x="0" y="796"/>
                  </a:cubicBezTo>
                  <a:cubicBezTo>
                    <a:pt x="8" y="795"/>
                    <a:pt x="17" y="794"/>
                    <a:pt x="26" y="792"/>
                  </a:cubicBezTo>
                  <a:cubicBezTo>
                    <a:pt x="71" y="783"/>
                    <a:pt x="119" y="776"/>
                    <a:pt x="155" y="746"/>
                  </a:cubicBezTo>
                  <a:cubicBezTo>
                    <a:pt x="202" y="706"/>
                    <a:pt x="237" y="655"/>
                    <a:pt x="255" y="594"/>
                  </a:cubicBezTo>
                  <a:cubicBezTo>
                    <a:pt x="257" y="587"/>
                    <a:pt x="253" y="579"/>
                    <a:pt x="251" y="566"/>
                  </a:cubicBezTo>
                  <a:cubicBezTo>
                    <a:pt x="186" y="571"/>
                    <a:pt x="122" y="575"/>
                    <a:pt x="55" y="580"/>
                  </a:cubicBezTo>
                  <a:close/>
                  <a:moveTo>
                    <a:pt x="3740" y="24"/>
                  </a:moveTo>
                  <a:cubicBezTo>
                    <a:pt x="3734" y="17"/>
                    <a:pt x="3730" y="9"/>
                    <a:pt x="3724" y="0"/>
                  </a:cubicBezTo>
                  <a:cubicBezTo>
                    <a:pt x="3693" y="0"/>
                    <a:pt x="3693" y="0"/>
                    <a:pt x="3693" y="0"/>
                  </a:cubicBezTo>
                  <a:cubicBezTo>
                    <a:pt x="3705" y="14"/>
                    <a:pt x="3716" y="28"/>
                    <a:pt x="3728" y="42"/>
                  </a:cubicBezTo>
                  <a:cubicBezTo>
                    <a:pt x="3773" y="97"/>
                    <a:pt x="3810" y="157"/>
                    <a:pt x="3840" y="221"/>
                  </a:cubicBezTo>
                  <a:cubicBezTo>
                    <a:pt x="3840" y="174"/>
                    <a:pt x="3840" y="174"/>
                    <a:pt x="3840" y="174"/>
                  </a:cubicBezTo>
                  <a:cubicBezTo>
                    <a:pt x="3812" y="122"/>
                    <a:pt x="3779" y="72"/>
                    <a:pt x="3740" y="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0" y="-2313"/>
              <a:ext cx="12191768" cy="6864081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3767" y="2161"/>
                  </a:moveTo>
                  <a:cubicBezTo>
                    <a:pt x="3792" y="2161"/>
                    <a:pt x="3792" y="2161"/>
                    <a:pt x="3792" y="2161"/>
                  </a:cubicBezTo>
                  <a:cubicBezTo>
                    <a:pt x="3801" y="2150"/>
                    <a:pt x="3810" y="2139"/>
                    <a:pt x="3819" y="2129"/>
                  </a:cubicBezTo>
                  <a:cubicBezTo>
                    <a:pt x="3826" y="2122"/>
                    <a:pt x="3833" y="2116"/>
                    <a:pt x="3840" y="2109"/>
                  </a:cubicBezTo>
                  <a:cubicBezTo>
                    <a:pt x="3840" y="2086"/>
                    <a:pt x="3840" y="2086"/>
                    <a:pt x="3840" y="2086"/>
                  </a:cubicBezTo>
                  <a:cubicBezTo>
                    <a:pt x="3813" y="2108"/>
                    <a:pt x="3789" y="2134"/>
                    <a:pt x="3767" y="2161"/>
                  </a:cubicBezTo>
                  <a:close/>
                  <a:moveTo>
                    <a:pt x="2102" y="2102"/>
                  </a:moveTo>
                  <a:cubicBezTo>
                    <a:pt x="2066" y="2113"/>
                    <a:pt x="2034" y="2138"/>
                    <a:pt x="1997" y="2160"/>
                  </a:cubicBezTo>
                  <a:cubicBezTo>
                    <a:pt x="1986" y="2061"/>
                    <a:pt x="1945" y="1974"/>
                    <a:pt x="1884" y="1890"/>
                  </a:cubicBezTo>
                  <a:cubicBezTo>
                    <a:pt x="1880" y="1898"/>
                    <a:pt x="1875" y="1903"/>
                    <a:pt x="1876" y="1907"/>
                  </a:cubicBezTo>
                  <a:cubicBezTo>
                    <a:pt x="1878" y="1959"/>
                    <a:pt x="1853" y="2002"/>
                    <a:pt x="1834" y="2046"/>
                  </a:cubicBezTo>
                  <a:cubicBezTo>
                    <a:pt x="1817" y="2083"/>
                    <a:pt x="1797" y="2118"/>
                    <a:pt x="1779" y="2154"/>
                  </a:cubicBezTo>
                  <a:cubicBezTo>
                    <a:pt x="1751" y="2147"/>
                    <a:pt x="1721" y="2139"/>
                    <a:pt x="1690" y="2130"/>
                  </a:cubicBezTo>
                  <a:cubicBezTo>
                    <a:pt x="1660" y="2122"/>
                    <a:pt x="1630" y="2111"/>
                    <a:pt x="1598" y="2101"/>
                  </a:cubicBezTo>
                  <a:cubicBezTo>
                    <a:pt x="1591" y="2122"/>
                    <a:pt x="1589" y="2141"/>
                    <a:pt x="1591" y="2161"/>
                  </a:cubicBezTo>
                  <a:cubicBezTo>
                    <a:pt x="1612" y="2161"/>
                    <a:pt x="1612" y="2161"/>
                    <a:pt x="1612" y="2161"/>
                  </a:cubicBezTo>
                  <a:cubicBezTo>
                    <a:pt x="1612" y="2160"/>
                    <a:pt x="1612" y="2160"/>
                    <a:pt x="1612" y="2160"/>
                  </a:cubicBezTo>
                  <a:cubicBezTo>
                    <a:pt x="1610" y="2151"/>
                    <a:pt x="1612" y="2142"/>
                    <a:pt x="1612" y="2136"/>
                  </a:cubicBezTo>
                  <a:cubicBezTo>
                    <a:pt x="1646" y="2144"/>
                    <a:pt x="1678" y="2152"/>
                    <a:pt x="1710" y="2157"/>
                  </a:cubicBezTo>
                  <a:cubicBezTo>
                    <a:pt x="1715" y="2158"/>
                    <a:pt x="1720" y="2159"/>
                    <a:pt x="1725" y="2161"/>
                  </a:cubicBezTo>
                  <a:cubicBezTo>
                    <a:pt x="1807" y="2161"/>
                    <a:pt x="1807" y="2161"/>
                    <a:pt x="1807" y="2161"/>
                  </a:cubicBezTo>
                  <a:cubicBezTo>
                    <a:pt x="1811" y="2140"/>
                    <a:pt x="1819" y="2120"/>
                    <a:pt x="1830" y="2099"/>
                  </a:cubicBezTo>
                  <a:cubicBezTo>
                    <a:pt x="1855" y="2052"/>
                    <a:pt x="1883" y="2007"/>
                    <a:pt x="1898" y="1950"/>
                  </a:cubicBezTo>
                  <a:cubicBezTo>
                    <a:pt x="1913" y="1978"/>
                    <a:pt x="1930" y="2005"/>
                    <a:pt x="1942" y="2034"/>
                  </a:cubicBezTo>
                  <a:cubicBezTo>
                    <a:pt x="1959" y="2075"/>
                    <a:pt x="1971" y="2117"/>
                    <a:pt x="1974" y="2161"/>
                  </a:cubicBezTo>
                  <a:cubicBezTo>
                    <a:pt x="2037" y="2161"/>
                    <a:pt x="2037" y="2161"/>
                    <a:pt x="2037" y="2161"/>
                  </a:cubicBezTo>
                  <a:cubicBezTo>
                    <a:pt x="2053" y="2147"/>
                    <a:pt x="2074" y="2137"/>
                    <a:pt x="2093" y="2127"/>
                  </a:cubicBezTo>
                  <a:cubicBezTo>
                    <a:pt x="2112" y="2116"/>
                    <a:pt x="2133" y="2110"/>
                    <a:pt x="2158" y="2122"/>
                  </a:cubicBezTo>
                  <a:cubicBezTo>
                    <a:pt x="2152" y="2135"/>
                    <a:pt x="2146" y="2148"/>
                    <a:pt x="2140" y="2161"/>
                  </a:cubicBezTo>
                  <a:cubicBezTo>
                    <a:pt x="2165" y="2161"/>
                    <a:pt x="2165" y="2161"/>
                    <a:pt x="2165" y="2161"/>
                  </a:cubicBezTo>
                  <a:cubicBezTo>
                    <a:pt x="2179" y="2141"/>
                    <a:pt x="2198" y="2125"/>
                    <a:pt x="2227" y="2115"/>
                  </a:cubicBezTo>
                  <a:cubicBezTo>
                    <a:pt x="2180" y="2097"/>
                    <a:pt x="2139" y="2090"/>
                    <a:pt x="2102" y="2102"/>
                  </a:cubicBezTo>
                  <a:close/>
                  <a:moveTo>
                    <a:pt x="234" y="1391"/>
                  </a:moveTo>
                  <a:cubicBezTo>
                    <a:pt x="269" y="1368"/>
                    <a:pt x="307" y="1351"/>
                    <a:pt x="333" y="1324"/>
                  </a:cubicBezTo>
                  <a:cubicBezTo>
                    <a:pt x="360" y="1296"/>
                    <a:pt x="372" y="1256"/>
                    <a:pt x="377" y="1206"/>
                  </a:cubicBezTo>
                  <a:cubicBezTo>
                    <a:pt x="338" y="1242"/>
                    <a:pt x="298" y="1245"/>
                    <a:pt x="257" y="1241"/>
                  </a:cubicBezTo>
                  <a:cubicBezTo>
                    <a:pt x="232" y="1238"/>
                    <a:pt x="207" y="1236"/>
                    <a:pt x="182" y="1231"/>
                  </a:cubicBezTo>
                  <a:cubicBezTo>
                    <a:pt x="135" y="1223"/>
                    <a:pt x="89" y="1227"/>
                    <a:pt x="46" y="1244"/>
                  </a:cubicBezTo>
                  <a:cubicBezTo>
                    <a:pt x="29" y="1250"/>
                    <a:pt x="13" y="1258"/>
                    <a:pt x="0" y="1268"/>
                  </a:cubicBezTo>
                  <a:cubicBezTo>
                    <a:pt x="0" y="1518"/>
                    <a:pt x="0" y="1518"/>
                    <a:pt x="0" y="1518"/>
                  </a:cubicBezTo>
                  <a:cubicBezTo>
                    <a:pt x="18" y="1545"/>
                    <a:pt x="24" y="1579"/>
                    <a:pt x="40" y="1609"/>
                  </a:cubicBezTo>
                  <a:cubicBezTo>
                    <a:pt x="37" y="1582"/>
                    <a:pt x="33" y="1555"/>
                    <a:pt x="30" y="1524"/>
                  </a:cubicBezTo>
                  <a:cubicBezTo>
                    <a:pt x="56" y="1540"/>
                    <a:pt x="80" y="1555"/>
                    <a:pt x="108" y="1572"/>
                  </a:cubicBezTo>
                  <a:cubicBezTo>
                    <a:pt x="117" y="1594"/>
                    <a:pt x="115" y="1621"/>
                    <a:pt x="107" y="1649"/>
                  </a:cubicBezTo>
                  <a:cubicBezTo>
                    <a:pt x="98" y="1680"/>
                    <a:pt x="91" y="1712"/>
                    <a:pt x="82" y="1746"/>
                  </a:cubicBezTo>
                  <a:cubicBezTo>
                    <a:pt x="77" y="1743"/>
                    <a:pt x="67" y="1741"/>
                    <a:pt x="61" y="1735"/>
                  </a:cubicBezTo>
                  <a:cubicBezTo>
                    <a:pt x="37" y="1714"/>
                    <a:pt x="17" y="1692"/>
                    <a:pt x="0" y="1667"/>
                  </a:cubicBezTo>
                  <a:cubicBezTo>
                    <a:pt x="0" y="1706"/>
                    <a:pt x="0" y="1706"/>
                    <a:pt x="0" y="1706"/>
                  </a:cubicBezTo>
                  <a:cubicBezTo>
                    <a:pt x="26" y="1740"/>
                    <a:pt x="59" y="1768"/>
                    <a:pt x="107" y="1774"/>
                  </a:cubicBezTo>
                  <a:cubicBezTo>
                    <a:pt x="112" y="1741"/>
                    <a:pt x="116" y="1710"/>
                    <a:pt x="122" y="1678"/>
                  </a:cubicBezTo>
                  <a:cubicBezTo>
                    <a:pt x="128" y="1647"/>
                    <a:pt x="135" y="1617"/>
                    <a:pt x="141" y="1589"/>
                  </a:cubicBezTo>
                  <a:cubicBezTo>
                    <a:pt x="182" y="1589"/>
                    <a:pt x="222" y="1586"/>
                    <a:pt x="262" y="1588"/>
                  </a:cubicBezTo>
                  <a:cubicBezTo>
                    <a:pt x="310" y="1591"/>
                    <a:pt x="360" y="1588"/>
                    <a:pt x="405" y="1613"/>
                  </a:cubicBezTo>
                  <a:cubicBezTo>
                    <a:pt x="409" y="1615"/>
                    <a:pt x="414" y="1614"/>
                    <a:pt x="424" y="1614"/>
                  </a:cubicBezTo>
                  <a:cubicBezTo>
                    <a:pt x="376" y="1521"/>
                    <a:pt x="317" y="1446"/>
                    <a:pt x="234" y="1391"/>
                  </a:cubicBezTo>
                  <a:close/>
                  <a:moveTo>
                    <a:pt x="28" y="1374"/>
                  </a:moveTo>
                  <a:cubicBezTo>
                    <a:pt x="30" y="1346"/>
                    <a:pt x="51" y="1340"/>
                    <a:pt x="69" y="1332"/>
                  </a:cubicBezTo>
                  <a:cubicBezTo>
                    <a:pt x="88" y="1323"/>
                    <a:pt x="108" y="1317"/>
                    <a:pt x="126" y="1305"/>
                  </a:cubicBezTo>
                  <a:cubicBezTo>
                    <a:pt x="100" y="1309"/>
                    <a:pt x="73" y="1312"/>
                    <a:pt x="43" y="1317"/>
                  </a:cubicBezTo>
                  <a:cubicBezTo>
                    <a:pt x="54" y="1286"/>
                    <a:pt x="76" y="1271"/>
                    <a:pt x="103" y="1264"/>
                  </a:cubicBezTo>
                  <a:cubicBezTo>
                    <a:pt x="137" y="1256"/>
                    <a:pt x="171" y="1250"/>
                    <a:pt x="207" y="1255"/>
                  </a:cubicBezTo>
                  <a:cubicBezTo>
                    <a:pt x="249" y="1262"/>
                    <a:pt x="292" y="1262"/>
                    <a:pt x="340" y="1265"/>
                  </a:cubicBezTo>
                  <a:cubicBezTo>
                    <a:pt x="340" y="1292"/>
                    <a:pt x="324" y="1308"/>
                    <a:pt x="306" y="1320"/>
                  </a:cubicBezTo>
                  <a:cubicBezTo>
                    <a:pt x="274" y="1342"/>
                    <a:pt x="243" y="1373"/>
                    <a:pt x="197" y="1358"/>
                  </a:cubicBezTo>
                  <a:cubicBezTo>
                    <a:pt x="168" y="1374"/>
                    <a:pt x="139" y="1354"/>
                    <a:pt x="111" y="1358"/>
                  </a:cubicBezTo>
                  <a:cubicBezTo>
                    <a:pt x="84" y="1362"/>
                    <a:pt x="57" y="1368"/>
                    <a:pt x="28" y="1374"/>
                  </a:cubicBezTo>
                  <a:close/>
                  <a:moveTo>
                    <a:pt x="376" y="1574"/>
                  </a:moveTo>
                  <a:cubicBezTo>
                    <a:pt x="319" y="1561"/>
                    <a:pt x="266" y="1566"/>
                    <a:pt x="213" y="1568"/>
                  </a:cubicBezTo>
                  <a:cubicBezTo>
                    <a:pt x="138" y="1571"/>
                    <a:pt x="81" y="1539"/>
                    <a:pt x="41" y="1476"/>
                  </a:cubicBezTo>
                  <a:cubicBezTo>
                    <a:pt x="40" y="1474"/>
                    <a:pt x="39" y="1471"/>
                    <a:pt x="39" y="1468"/>
                  </a:cubicBezTo>
                  <a:cubicBezTo>
                    <a:pt x="38" y="1466"/>
                    <a:pt x="39" y="1463"/>
                    <a:pt x="40" y="1456"/>
                  </a:cubicBezTo>
                  <a:cubicBezTo>
                    <a:pt x="87" y="1451"/>
                    <a:pt x="130" y="1470"/>
                    <a:pt x="176" y="1477"/>
                  </a:cubicBezTo>
                  <a:cubicBezTo>
                    <a:pt x="138" y="1447"/>
                    <a:pt x="91" y="1439"/>
                    <a:pt x="47" y="1426"/>
                  </a:cubicBezTo>
                  <a:cubicBezTo>
                    <a:pt x="85" y="1376"/>
                    <a:pt x="123" y="1368"/>
                    <a:pt x="186" y="1394"/>
                  </a:cubicBezTo>
                  <a:cubicBezTo>
                    <a:pt x="240" y="1416"/>
                    <a:pt x="284" y="1453"/>
                    <a:pt x="321" y="1497"/>
                  </a:cubicBezTo>
                  <a:cubicBezTo>
                    <a:pt x="342" y="1520"/>
                    <a:pt x="358" y="1548"/>
                    <a:pt x="376" y="1574"/>
                  </a:cubicBezTo>
                  <a:close/>
                  <a:moveTo>
                    <a:pt x="1637" y="0"/>
                  </a:moveTo>
                  <a:cubicBezTo>
                    <a:pt x="1612" y="0"/>
                    <a:pt x="1612" y="0"/>
                    <a:pt x="1612" y="0"/>
                  </a:cubicBezTo>
                  <a:cubicBezTo>
                    <a:pt x="1614" y="3"/>
                    <a:pt x="1616" y="6"/>
                    <a:pt x="1618" y="9"/>
                  </a:cubicBezTo>
                  <a:cubicBezTo>
                    <a:pt x="1624" y="6"/>
                    <a:pt x="1632" y="4"/>
                    <a:pt x="1637" y="0"/>
                  </a:cubicBezTo>
                  <a:close/>
                  <a:moveTo>
                    <a:pt x="1656" y="290"/>
                  </a:moveTo>
                  <a:cubicBezTo>
                    <a:pt x="1634" y="349"/>
                    <a:pt x="1638" y="405"/>
                    <a:pt x="1650" y="462"/>
                  </a:cubicBezTo>
                  <a:cubicBezTo>
                    <a:pt x="1663" y="521"/>
                    <a:pt x="1697" y="569"/>
                    <a:pt x="1738" y="614"/>
                  </a:cubicBezTo>
                  <a:cubicBezTo>
                    <a:pt x="1799" y="558"/>
                    <a:pt x="1823" y="487"/>
                    <a:pt x="1829" y="409"/>
                  </a:cubicBezTo>
                  <a:cubicBezTo>
                    <a:pt x="1834" y="331"/>
                    <a:pt x="1815" y="259"/>
                    <a:pt x="1758" y="199"/>
                  </a:cubicBezTo>
                  <a:cubicBezTo>
                    <a:pt x="1804" y="136"/>
                    <a:pt x="1840" y="70"/>
                    <a:pt x="1863" y="0"/>
                  </a:cubicBezTo>
                  <a:cubicBezTo>
                    <a:pt x="1838" y="0"/>
                    <a:pt x="1838" y="0"/>
                    <a:pt x="1838" y="0"/>
                  </a:cubicBezTo>
                  <a:cubicBezTo>
                    <a:pt x="1830" y="30"/>
                    <a:pt x="1817" y="58"/>
                    <a:pt x="1803" y="77"/>
                  </a:cubicBezTo>
                  <a:cubicBezTo>
                    <a:pt x="1811" y="51"/>
                    <a:pt x="1819" y="25"/>
                    <a:pt x="1827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799" y="27"/>
                    <a:pt x="1788" y="54"/>
                    <a:pt x="1774" y="80"/>
                  </a:cubicBezTo>
                  <a:cubicBezTo>
                    <a:pt x="1735" y="152"/>
                    <a:pt x="1693" y="223"/>
                    <a:pt x="1622" y="275"/>
                  </a:cubicBezTo>
                  <a:cubicBezTo>
                    <a:pt x="1547" y="178"/>
                    <a:pt x="1376" y="143"/>
                    <a:pt x="1228" y="260"/>
                  </a:cubicBezTo>
                  <a:cubicBezTo>
                    <a:pt x="1232" y="307"/>
                    <a:pt x="1268" y="328"/>
                    <a:pt x="1305" y="346"/>
                  </a:cubicBezTo>
                  <a:cubicBezTo>
                    <a:pt x="1327" y="357"/>
                    <a:pt x="1352" y="363"/>
                    <a:pt x="1375" y="371"/>
                  </a:cubicBezTo>
                  <a:cubicBezTo>
                    <a:pt x="1342" y="429"/>
                    <a:pt x="1310" y="484"/>
                    <a:pt x="1277" y="541"/>
                  </a:cubicBezTo>
                  <a:cubicBezTo>
                    <a:pt x="1288" y="549"/>
                    <a:pt x="1294" y="556"/>
                    <a:pt x="1301" y="557"/>
                  </a:cubicBezTo>
                  <a:cubicBezTo>
                    <a:pt x="1363" y="567"/>
                    <a:pt x="1425" y="558"/>
                    <a:pt x="1481" y="533"/>
                  </a:cubicBezTo>
                  <a:cubicBezTo>
                    <a:pt x="1524" y="514"/>
                    <a:pt x="1551" y="474"/>
                    <a:pt x="1579" y="437"/>
                  </a:cubicBezTo>
                  <a:cubicBezTo>
                    <a:pt x="1604" y="403"/>
                    <a:pt x="1617" y="365"/>
                    <a:pt x="1625" y="325"/>
                  </a:cubicBezTo>
                  <a:cubicBezTo>
                    <a:pt x="1629" y="310"/>
                    <a:pt x="1632" y="295"/>
                    <a:pt x="1656" y="290"/>
                  </a:cubicBezTo>
                  <a:close/>
                  <a:moveTo>
                    <a:pt x="1665" y="348"/>
                  </a:moveTo>
                  <a:cubicBezTo>
                    <a:pt x="1670" y="317"/>
                    <a:pt x="1683" y="287"/>
                    <a:pt x="1721" y="274"/>
                  </a:cubicBezTo>
                  <a:cubicBezTo>
                    <a:pt x="1739" y="323"/>
                    <a:pt x="1722" y="376"/>
                    <a:pt x="1750" y="418"/>
                  </a:cubicBezTo>
                  <a:cubicBezTo>
                    <a:pt x="1751" y="376"/>
                    <a:pt x="1753" y="333"/>
                    <a:pt x="1755" y="284"/>
                  </a:cubicBezTo>
                  <a:cubicBezTo>
                    <a:pt x="1786" y="300"/>
                    <a:pt x="1796" y="320"/>
                    <a:pt x="1802" y="345"/>
                  </a:cubicBezTo>
                  <a:cubicBezTo>
                    <a:pt x="1813" y="394"/>
                    <a:pt x="1806" y="442"/>
                    <a:pt x="1791" y="489"/>
                  </a:cubicBezTo>
                  <a:cubicBezTo>
                    <a:pt x="1781" y="524"/>
                    <a:pt x="1767" y="556"/>
                    <a:pt x="1735" y="583"/>
                  </a:cubicBezTo>
                  <a:cubicBezTo>
                    <a:pt x="1718" y="556"/>
                    <a:pt x="1701" y="533"/>
                    <a:pt x="1688" y="507"/>
                  </a:cubicBezTo>
                  <a:cubicBezTo>
                    <a:pt x="1663" y="457"/>
                    <a:pt x="1655" y="403"/>
                    <a:pt x="1665" y="348"/>
                  </a:cubicBezTo>
                  <a:close/>
                  <a:moveTo>
                    <a:pt x="1247" y="272"/>
                  </a:moveTo>
                  <a:cubicBezTo>
                    <a:pt x="1308" y="223"/>
                    <a:pt x="1375" y="201"/>
                    <a:pt x="1448" y="206"/>
                  </a:cubicBezTo>
                  <a:cubicBezTo>
                    <a:pt x="1484" y="209"/>
                    <a:pt x="1520" y="218"/>
                    <a:pt x="1543" y="257"/>
                  </a:cubicBezTo>
                  <a:cubicBezTo>
                    <a:pt x="1484" y="266"/>
                    <a:pt x="1426" y="258"/>
                    <a:pt x="1373" y="283"/>
                  </a:cubicBezTo>
                  <a:cubicBezTo>
                    <a:pt x="1412" y="285"/>
                    <a:pt x="1452" y="286"/>
                    <a:pt x="1500" y="287"/>
                  </a:cubicBezTo>
                  <a:cubicBezTo>
                    <a:pt x="1462" y="309"/>
                    <a:pt x="1432" y="327"/>
                    <a:pt x="1401" y="345"/>
                  </a:cubicBezTo>
                  <a:cubicBezTo>
                    <a:pt x="1398" y="347"/>
                    <a:pt x="1393" y="346"/>
                    <a:pt x="1389" y="346"/>
                  </a:cubicBezTo>
                  <a:cubicBezTo>
                    <a:pt x="1334" y="339"/>
                    <a:pt x="1285" y="322"/>
                    <a:pt x="1247" y="272"/>
                  </a:cubicBezTo>
                  <a:close/>
                  <a:moveTo>
                    <a:pt x="1561" y="427"/>
                  </a:moveTo>
                  <a:cubicBezTo>
                    <a:pt x="1527" y="476"/>
                    <a:pt x="1488" y="518"/>
                    <a:pt x="1424" y="528"/>
                  </a:cubicBezTo>
                  <a:cubicBezTo>
                    <a:pt x="1387" y="533"/>
                    <a:pt x="1351" y="546"/>
                    <a:pt x="1305" y="536"/>
                  </a:cubicBezTo>
                  <a:cubicBezTo>
                    <a:pt x="1341" y="485"/>
                    <a:pt x="1356" y="429"/>
                    <a:pt x="1398" y="385"/>
                  </a:cubicBezTo>
                  <a:cubicBezTo>
                    <a:pt x="1438" y="344"/>
                    <a:pt x="1480" y="315"/>
                    <a:pt x="1547" y="332"/>
                  </a:cubicBezTo>
                  <a:cubicBezTo>
                    <a:pt x="1536" y="349"/>
                    <a:pt x="1529" y="363"/>
                    <a:pt x="1519" y="374"/>
                  </a:cubicBezTo>
                  <a:cubicBezTo>
                    <a:pt x="1509" y="386"/>
                    <a:pt x="1496" y="395"/>
                    <a:pt x="1485" y="406"/>
                  </a:cubicBezTo>
                  <a:cubicBezTo>
                    <a:pt x="1475" y="415"/>
                    <a:pt x="1465" y="424"/>
                    <a:pt x="1456" y="434"/>
                  </a:cubicBezTo>
                  <a:cubicBezTo>
                    <a:pt x="1506" y="422"/>
                    <a:pt x="1539" y="387"/>
                    <a:pt x="1571" y="349"/>
                  </a:cubicBezTo>
                  <a:cubicBezTo>
                    <a:pt x="1587" y="381"/>
                    <a:pt x="1576" y="405"/>
                    <a:pt x="1561" y="427"/>
                  </a:cubicBezTo>
                  <a:close/>
                  <a:moveTo>
                    <a:pt x="2363" y="240"/>
                  </a:moveTo>
                  <a:cubicBezTo>
                    <a:pt x="2295" y="191"/>
                    <a:pt x="2217" y="165"/>
                    <a:pt x="2135" y="139"/>
                  </a:cubicBezTo>
                  <a:cubicBezTo>
                    <a:pt x="2120" y="92"/>
                    <a:pt x="2103" y="46"/>
                    <a:pt x="2083" y="0"/>
                  </a:cubicBezTo>
                  <a:cubicBezTo>
                    <a:pt x="2028" y="0"/>
                    <a:pt x="2028" y="0"/>
                    <a:pt x="2028" y="0"/>
                  </a:cubicBezTo>
                  <a:cubicBezTo>
                    <a:pt x="2055" y="53"/>
                    <a:pt x="2079" y="107"/>
                    <a:pt x="2101" y="163"/>
                  </a:cubicBezTo>
                  <a:cubicBezTo>
                    <a:pt x="2080" y="179"/>
                    <a:pt x="2060" y="192"/>
                    <a:pt x="2043" y="208"/>
                  </a:cubicBezTo>
                  <a:cubicBezTo>
                    <a:pt x="1989" y="259"/>
                    <a:pt x="1952" y="322"/>
                    <a:pt x="1938" y="395"/>
                  </a:cubicBezTo>
                  <a:cubicBezTo>
                    <a:pt x="1931" y="430"/>
                    <a:pt x="1935" y="467"/>
                    <a:pt x="1936" y="503"/>
                  </a:cubicBezTo>
                  <a:cubicBezTo>
                    <a:pt x="1936" y="517"/>
                    <a:pt x="1948" y="523"/>
                    <a:pt x="1962" y="525"/>
                  </a:cubicBezTo>
                  <a:cubicBezTo>
                    <a:pt x="2002" y="528"/>
                    <a:pt x="2033" y="508"/>
                    <a:pt x="2064" y="489"/>
                  </a:cubicBezTo>
                  <a:cubicBezTo>
                    <a:pt x="2088" y="474"/>
                    <a:pt x="2108" y="452"/>
                    <a:pt x="2132" y="431"/>
                  </a:cubicBezTo>
                  <a:cubicBezTo>
                    <a:pt x="2147" y="496"/>
                    <a:pt x="2145" y="561"/>
                    <a:pt x="2146" y="629"/>
                  </a:cubicBezTo>
                  <a:cubicBezTo>
                    <a:pt x="2125" y="622"/>
                    <a:pt x="2108" y="612"/>
                    <a:pt x="2090" y="609"/>
                  </a:cubicBezTo>
                  <a:cubicBezTo>
                    <a:pt x="2045" y="600"/>
                    <a:pt x="2008" y="621"/>
                    <a:pt x="1977" y="651"/>
                  </a:cubicBezTo>
                  <a:cubicBezTo>
                    <a:pt x="1943" y="683"/>
                    <a:pt x="1919" y="723"/>
                    <a:pt x="1906" y="768"/>
                  </a:cubicBezTo>
                  <a:cubicBezTo>
                    <a:pt x="1900" y="792"/>
                    <a:pt x="1891" y="816"/>
                    <a:pt x="1882" y="840"/>
                  </a:cubicBezTo>
                  <a:cubicBezTo>
                    <a:pt x="1869" y="879"/>
                    <a:pt x="1849" y="914"/>
                    <a:pt x="1799" y="933"/>
                  </a:cubicBezTo>
                  <a:cubicBezTo>
                    <a:pt x="1846" y="949"/>
                    <a:pt x="1887" y="956"/>
                    <a:pt x="1924" y="944"/>
                  </a:cubicBezTo>
                  <a:cubicBezTo>
                    <a:pt x="1960" y="932"/>
                    <a:pt x="1991" y="906"/>
                    <a:pt x="2028" y="884"/>
                  </a:cubicBezTo>
                  <a:cubicBezTo>
                    <a:pt x="2041" y="983"/>
                    <a:pt x="2083" y="1069"/>
                    <a:pt x="2146" y="1152"/>
                  </a:cubicBezTo>
                  <a:cubicBezTo>
                    <a:pt x="2150" y="1143"/>
                    <a:pt x="2154" y="1139"/>
                    <a:pt x="2154" y="1135"/>
                  </a:cubicBezTo>
                  <a:cubicBezTo>
                    <a:pt x="2150" y="1083"/>
                    <a:pt x="2174" y="1040"/>
                    <a:pt x="2193" y="995"/>
                  </a:cubicBezTo>
                  <a:cubicBezTo>
                    <a:pt x="2209" y="958"/>
                    <a:pt x="2228" y="923"/>
                    <a:pt x="2247" y="886"/>
                  </a:cubicBezTo>
                  <a:cubicBezTo>
                    <a:pt x="2274" y="893"/>
                    <a:pt x="2305" y="900"/>
                    <a:pt x="2335" y="908"/>
                  </a:cubicBezTo>
                  <a:cubicBezTo>
                    <a:pt x="2366" y="917"/>
                    <a:pt x="2396" y="927"/>
                    <a:pt x="2428" y="936"/>
                  </a:cubicBezTo>
                  <a:cubicBezTo>
                    <a:pt x="2452" y="862"/>
                    <a:pt x="2410" y="800"/>
                    <a:pt x="2370" y="740"/>
                  </a:cubicBezTo>
                  <a:cubicBezTo>
                    <a:pt x="2329" y="679"/>
                    <a:pt x="2274" y="635"/>
                    <a:pt x="2193" y="639"/>
                  </a:cubicBezTo>
                  <a:cubicBezTo>
                    <a:pt x="2196" y="596"/>
                    <a:pt x="2200" y="557"/>
                    <a:pt x="2201" y="518"/>
                  </a:cubicBezTo>
                  <a:cubicBezTo>
                    <a:pt x="2202" y="479"/>
                    <a:pt x="2199" y="440"/>
                    <a:pt x="2198" y="394"/>
                  </a:cubicBezTo>
                  <a:cubicBezTo>
                    <a:pt x="2290" y="477"/>
                    <a:pt x="2392" y="519"/>
                    <a:pt x="2515" y="497"/>
                  </a:cubicBezTo>
                  <a:cubicBezTo>
                    <a:pt x="2522" y="464"/>
                    <a:pt x="2507" y="436"/>
                    <a:pt x="2498" y="407"/>
                  </a:cubicBezTo>
                  <a:cubicBezTo>
                    <a:pt x="2475" y="334"/>
                    <a:pt x="2423" y="284"/>
                    <a:pt x="2363" y="240"/>
                  </a:cubicBezTo>
                  <a:close/>
                  <a:moveTo>
                    <a:pt x="2121" y="396"/>
                  </a:moveTo>
                  <a:cubicBezTo>
                    <a:pt x="2112" y="413"/>
                    <a:pt x="2102" y="431"/>
                    <a:pt x="2088" y="444"/>
                  </a:cubicBezTo>
                  <a:cubicBezTo>
                    <a:pt x="2054" y="476"/>
                    <a:pt x="2016" y="502"/>
                    <a:pt x="1966" y="504"/>
                  </a:cubicBezTo>
                  <a:cubicBezTo>
                    <a:pt x="1925" y="408"/>
                    <a:pt x="2004" y="235"/>
                    <a:pt x="2086" y="238"/>
                  </a:cubicBezTo>
                  <a:cubicBezTo>
                    <a:pt x="2093" y="300"/>
                    <a:pt x="2056" y="349"/>
                    <a:pt x="2035" y="409"/>
                  </a:cubicBezTo>
                  <a:cubicBezTo>
                    <a:pt x="2081" y="368"/>
                    <a:pt x="2090" y="314"/>
                    <a:pt x="2113" y="266"/>
                  </a:cubicBezTo>
                  <a:cubicBezTo>
                    <a:pt x="2148" y="312"/>
                    <a:pt x="2145" y="354"/>
                    <a:pt x="2121" y="396"/>
                  </a:cubicBezTo>
                  <a:close/>
                  <a:moveTo>
                    <a:pt x="2164" y="368"/>
                  </a:moveTo>
                  <a:cubicBezTo>
                    <a:pt x="2185" y="440"/>
                    <a:pt x="2184" y="509"/>
                    <a:pt x="2173" y="578"/>
                  </a:cubicBezTo>
                  <a:cubicBezTo>
                    <a:pt x="2151" y="458"/>
                    <a:pt x="2149" y="402"/>
                    <a:pt x="2164" y="368"/>
                  </a:cubicBezTo>
                  <a:close/>
                  <a:moveTo>
                    <a:pt x="2014" y="836"/>
                  </a:moveTo>
                  <a:cubicBezTo>
                    <a:pt x="2008" y="884"/>
                    <a:pt x="1967" y="899"/>
                    <a:pt x="1933" y="919"/>
                  </a:cubicBezTo>
                  <a:cubicBezTo>
                    <a:pt x="1914" y="929"/>
                    <a:pt x="1892" y="936"/>
                    <a:pt x="1868" y="925"/>
                  </a:cubicBezTo>
                  <a:cubicBezTo>
                    <a:pt x="1886" y="881"/>
                    <a:pt x="1905" y="842"/>
                    <a:pt x="1917" y="801"/>
                  </a:cubicBezTo>
                  <a:cubicBezTo>
                    <a:pt x="1928" y="766"/>
                    <a:pt x="1948" y="738"/>
                    <a:pt x="1970" y="711"/>
                  </a:cubicBezTo>
                  <a:cubicBezTo>
                    <a:pt x="1988" y="690"/>
                    <a:pt x="2012" y="677"/>
                    <a:pt x="2044" y="680"/>
                  </a:cubicBezTo>
                  <a:cubicBezTo>
                    <a:pt x="2027" y="705"/>
                    <a:pt x="2012" y="727"/>
                    <a:pt x="1997" y="750"/>
                  </a:cubicBezTo>
                  <a:cubicBezTo>
                    <a:pt x="2016" y="739"/>
                    <a:pt x="2030" y="723"/>
                    <a:pt x="2046" y="710"/>
                  </a:cubicBezTo>
                  <a:cubicBezTo>
                    <a:pt x="2061" y="697"/>
                    <a:pt x="2076" y="681"/>
                    <a:pt x="2102" y="691"/>
                  </a:cubicBezTo>
                  <a:cubicBezTo>
                    <a:pt x="2084" y="715"/>
                    <a:pt x="2067" y="736"/>
                    <a:pt x="2052" y="759"/>
                  </a:cubicBezTo>
                  <a:cubicBezTo>
                    <a:pt x="2036" y="783"/>
                    <a:pt x="2041" y="817"/>
                    <a:pt x="2014" y="836"/>
                  </a:cubicBezTo>
                  <a:close/>
                  <a:moveTo>
                    <a:pt x="2311" y="708"/>
                  </a:moveTo>
                  <a:cubicBezTo>
                    <a:pt x="2361" y="754"/>
                    <a:pt x="2395" y="811"/>
                    <a:pt x="2413" y="877"/>
                  </a:cubicBezTo>
                  <a:cubicBezTo>
                    <a:pt x="2415" y="886"/>
                    <a:pt x="2413" y="896"/>
                    <a:pt x="2413" y="901"/>
                  </a:cubicBezTo>
                  <a:cubicBezTo>
                    <a:pt x="2379" y="894"/>
                    <a:pt x="2347" y="887"/>
                    <a:pt x="2315" y="882"/>
                  </a:cubicBezTo>
                  <a:cubicBezTo>
                    <a:pt x="2287" y="877"/>
                    <a:pt x="2262" y="867"/>
                    <a:pt x="2245" y="849"/>
                  </a:cubicBezTo>
                  <a:cubicBezTo>
                    <a:pt x="2242" y="817"/>
                    <a:pt x="2240" y="789"/>
                    <a:pt x="2237" y="758"/>
                  </a:cubicBezTo>
                  <a:cubicBezTo>
                    <a:pt x="2263" y="775"/>
                    <a:pt x="2286" y="790"/>
                    <a:pt x="2308" y="804"/>
                  </a:cubicBezTo>
                  <a:cubicBezTo>
                    <a:pt x="2284" y="769"/>
                    <a:pt x="2244" y="747"/>
                    <a:pt x="2233" y="703"/>
                  </a:cubicBezTo>
                  <a:cubicBezTo>
                    <a:pt x="2268" y="684"/>
                    <a:pt x="2287" y="685"/>
                    <a:pt x="2311" y="708"/>
                  </a:cubicBezTo>
                  <a:close/>
                  <a:moveTo>
                    <a:pt x="2196" y="942"/>
                  </a:moveTo>
                  <a:cubicBezTo>
                    <a:pt x="2172" y="989"/>
                    <a:pt x="2144" y="1035"/>
                    <a:pt x="2131" y="1092"/>
                  </a:cubicBezTo>
                  <a:cubicBezTo>
                    <a:pt x="2115" y="1064"/>
                    <a:pt x="2097" y="1038"/>
                    <a:pt x="2085" y="1009"/>
                  </a:cubicBezTo>
                  <a:cubicBezTo>
                    <a:pt x="2062" y="956"/>
                    <a:pt x="2047" y="901"/>
                    <a:pt x="2051" y="842"/>
                  </a:cubicBezTo>
                  <a:cubicBezTo>
                    <a:pt x="2055" y="774"/>
                    <a:pt x="2079" y="744"/>
                    <a:pt x="2140" y="730"/>
                  </a:cubicBezTo>
                  <a:cubicBezTo>
                    <a:pt x="2133" y="777"/>
                    <a:pt x="2120" y="822"/>
                    <a:pt x="2131" y="869"/>
                  </a:cubicBezTo>
                  <a:cubicBezTo>
                    <a:pt x="2144" y="825"/>
                    <a:pt x="2146" y="777"/>
                    <a:pt x="2171" y="737"/>
                  </a:cubicBezTo>
                  <a:cubicBezTo>
                    <a:pt x="2177" y="740"/>
                    <a:pt x="2180" y="740"/>
                    <a:pt x="2182" y="742"/>
                  </a:cubicBezTo>
                  <a:cubicBezTo>
                    <a:pt x="2185" y="743"/>
                    <a:pt x="2187" y="745"/>
                    <a:pt x="2188" y="747"/>
                  </a:cubicBezTo>
                  <a:cubicBezTo>
                    <a:pt x="2227" y="811"/>
                    <a:pt x="2231" y="876"/>
                    <a:pt x="2196" y="942"/>
                  </a:cubicBezTo>
                  <a:close/>
                  <a:moveTo>
                    <a:pt x="2186" y="341"/>
                  </a:moveTo>
                  <a:cubicBezTo>
                    <a:pt x="2172" y="318"/>
                    <a:pt x="2164" y="291"/>
                    <a:pt x="2173" y="259"/>
                  </a:cubicBezTo>
                  <a:cubicBezTo>
                    <a:pt x="2215" y="285"/>
                    <a:pt x="2254" y="309"/>
                    <a:pt x="2293" y="333"/>
                  </a:cubicBezTo>
                  <a:cubicBezTo>
                    <a:pt x="2295" y="331"/>
                    <a:pt x="2296" y="329"/>
                    <a:pt x="2298" y="327"/>
                  </a:cubicBezTo>
                  <a:cubicBezTo>
                    <a:pt x="2263" y="296"/>
                    <a:pt x="2228" y="266"/>
                    <a:pt x="2192" y="236"/>
                  </a:cubicBezTo>
                  <a:cubicBezTo>
                    <a:pt x="2221" y="214"/>
                    <a:pt x="2267" y="215"/>
                    <a:pt x="2335" y="250"/>
                  </a:cubicBezTo>
                  <a:cubicBezTo>
                    <a:pt x="2424" y="296"/>
                    <a:pt x="2477" y="372"/>
                    <a:pt x="2493" y="476"/>
                  </a:cubicBezTo>
                  <a:cubicBezTo>
                    <a:pt x="2375" y="501"/>
                    <a:pt x="2244" y="433"/>
                    <a:pt x="2186" y="341"/>
                  </a:cubicBezTo>
                  <a:close/>
                  <a:moveTo>
                    <a:pt x="3427" y="2161"/>
                  </a:moveTo>
                  <a:cubicBezTo>
                    <a:pt x="3453" y="2161"/>
                    <a:pt x="3453" y="2161"/>
                    <a:pt x="3453" y="2161"/>
                  </a:cubicBezTo>
                  <a:cubicBezTo>
                    <a:pt x="3438" y="2123"/>
                    <a:pt x="3425" y="2085"/>
                    <a:pt x="3396" y="2056"/>
                  </a:cubicBezTo>
                  <a:cubicBezTo>
                    <a:pt x="3406" y="2089"/>
                    <a:pt x="3416" y="2122"/>
                    <a:pt x="3427" y="2161"/>
                  </a:cubicBezTo>
                  <a:close/>
                  <a:moveTo>
                    <a:pt x="3373" y="1911"/>
                  </a:moveTo>
                  <a:cubicBezTo>
                    <a:pt x="3329" y="1929"/>
                    <a:pt x="3320" y="1970"/>
                    <a:pt x="3315" y="2011"/>
                  </a:cubicBezTo>
                  <a:cubicBezTo>
                    <a:pt x="3312" y="2036"/>
                    <a:pt x="3314" y="2061"/>
                    <a:pt x="3314" y="2085"/>
                  </a:cubicBezTo>
                  <a:cubicBezTo>
                    <a:pt x="3248" y="2072"/>
                    <a:pt x="3185" y="2059"/>
                    <a:pt x="3121" y="2046"/>
                  </a:cubicBezTo>
                  <a:cubicBezTo>
                    <a:pt x="3117" y="2058"/>
                    <a:pt x="3113" y="2066"/>
                    <a:pt x="3114" y="2073"/>
                  </a:cubicBezTo>
                  <a:cubicBezTo>
                    <a:pt x="3119" y="2104"/>
                    <a:pt x="3128" y="2134"/>
                    <a:pt x="3141" y="2161"/>
                  </a:cubicBezTo>
                  <a:cubicBezTo>
                    <a:pt x="3169" y="2161"/>
                    <a:pt x="3169" y="2161"/>
                    <a:pt x="3169" y="2161"/>
                  </a:cubicBezTo>
                  <a:cubicBezTo>
                    <a:pt x="3154" y="2135"/>
                    <a:pt x="3139" y="2108"/>
                    <a:pt x="3135" y="2071"/>
                  </a:cubicBezTo>
                  <a:cubicBezTo>
                    <a:pt x="3194" y="2089"/>
                    <a:pt x="3253" y="2086"/>
                    <a:pt x="3307" y="2111"/>
                  </a:cubicBezTo>
                  <a:cubicBezTo>
                    <a:pt x="3334" y="2124"/>
                    <a:pt x="3358" y="2139"/>
                    <a:pt x="3376" y="2161"/>
                  </a:cubicBezTo>
                  <a:cubicBezTo>
                    <a:pt x="3413" y="2161"/>
                    <a:pt x="3413" y="2161"/>
                    <a:pt x="3413" y="2161"/>
                  </a:cubicBezTo>
                  <a:cubicBezTo>
                    <a:pt x="3389" y="2139"/>
                    <a:pt x="3367" y="2121"/>
                    <a:pt x="3346" y="2102"/>
                  </a:cubicBezTo>
                  <a:cubicBezTo>
                    <a:pt x="3343" y="2099"/>
                    <a:pt x="3342" y="2094"/>
                    <a:pt x="3341" y="2090"/>
                  </a:cubicBezTo>
                  <a:cubicBezTo>
                    <a:pt x="3331" y="2037"/>
                    <a:pt x="3332" y="1985"/>
                    <a:pt x="3367" y="1933"/>
                  </a:cubicBezTo>
                  <a:cubicBezTo>
                    <a:pt x="3433" y="1975"/>
                    <a:pt x="3475" y="2031"/>
                    <a:pt x="3493" y="2103"/>
                  </a:cubicBezTo>
                  <a:cubicBezTo>
                    <a:pt x="3497" y="2122"/>
                    <a:pt x="3500" y="2141"/>
                    <a:pt x="3497" y="2161"/>
                  </a:cubicBezTo>
                  <a:cubicBezTo>
                    <a:pt x="3519" y="2161"/>
                    <a:pt x="3519" y="2161"/>
                    <a:pt x="3519" y="2161"/>
                  </a:cubicBezTo>
                  <a:cubicBezTo>
                    <a:pt x="3519" y="2074"/>
                    <a:pt x="3474" y="1978"/>
                    <a:pt x="3373" y="19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-1" y="3175"/>
              <a:ext cx="12191769" cy="6919008"/>
            </a:xfrm>
            <a:custGeom>
              <a:avLst/>
              <a:gdLst/>
              <a:ahLst/>
              <a:cxnLst/>
              <a:rect l="0" t="0" r="r" b="b"/>
              <a:pathLst>
                <a:path w="3840" h="2178">
                  <a:moveTo>
                    <a:pt x="224" y="0"/>
                  </a:moveTo>
                  <a:cubicBezTo>
                    <a:pt x="223" y="7"/>
                    <a:pt x="223" y="14"/>
                    <a:pt x="222" y="20"/>
                  </a:cubicBezTo>
                  <a:cubicBezTo>
                    <a:pt x="221" y="34"/>
                    <a:pt x="221" y="48"/>
                    <a:pt x="220" y="61"/>
                  </a:cubicBezTo>
                  <a:cubicBezTo>
                    <a:pt x="233" y="42"/>
                    <a:pt x="240" y="21"/>
                    <a:pt x="243" y="0"/>
                  </a:cubicBezTo>
                  <a:lnTo>
                    <a:pt x="224" y="0"/>
                  </a:lnTo>
                  <a:close/>
                  <a:moveTo>
                    <a:pt x="60" y="0"/>
                  </a:moveTo>
                  <a:cubicBezTo>
                    <a:pt x="59" y="3"/>
                    <a:pt x="58" y="6"/>
                    <a:pt x="56" y="9"/>
                  </a:cubicBezTo>
                  <a:cubicBezTo>
                    <a:pt x="60" y="6"/>
                    <a:pt x="63" y="3"/>
                    <a:pt x="67" y="0"/>
                  </a:cubicBezTo>
                  <a:lnTo>
                    <a:pt x="60" y="0"/>
                  </a:lnTo>
                  <a:close/>
                  <a:moveTo>
                    <a:pt x="1209" y="90"/>
                  </a:moveTo>
                  <a:cubicBezTo>
                    <a:pt x="1181" y="65"/>
                    <a:pt x="1167" y="33"/>
                    <a:pt x="1155" y="0"/>
                  </a:cubicBezTo>
                  <a:cubicBezTo>
                    <a:pt x="1130" y="0"/>
                    <a:pt x="1130" y="0"/>
                    <a:pt x="1130" y="0"/>
                  </a:cubicBezTo>
                  <a:cubicBezTo>
                    <a:pt x="1138" y="25"/>
                    <a:pt x="1148" y="50"/>
                    <a:pt x="1162" y="75"/>
                  </a:cubicBezTo>
                  <a:cubicBezTo>
                    <a:pt x="1132" y="66"/>
                    <a:pt x="1101" y="59"/>
                    <a:pt x="1072" y="46"/>
                  </a:cubicBezTo>
                  <a:cubicBezTo>
                    <a:pt x="1043" y="34"/>
                    <a:pt x="1014" y="19"/>
                    <a:pt x="989" y="0"/>
                  </a:cubicBezTo>
                  <a:cubicBezTo>
                    <a:pt x="952" y="0"/>
                    <a:pt x="952" y="0"/>
                    <a:pt x="952" y="0"/>
                  </a:cubicBezTo>
                  <a:cubicBezTo>
                    <a:pt x="1028" y="59"/>
                    <a:pt x="1116" y="92"/>
                    <a:pt x="1215" y="108"/>
                  </a:cubicBezTo>
                  <a:cubicBezTo>
                    <a:pt x="1212" y="99"/>
                    <a:pt x="1212" y="93"/>
                    <a:pt x="1209" y="90"/>
                  </a:cubicBezTo>
                  <a:close/>
                  <a:moveTo>
                    <a:pt x="812" y="188"/>
                  </a:moveTo>
                  <a:cubicBezTo>
                    <a:pt x="858" y="167"/>
                    <a:pt x="892" y="144"/>
                    <a:pt x="911" y="110"/>
                  </a:cubicBezTo>
                  <a:cubicBezTo>
                    <a:pt x="928" y="78"/>
                    <a:pt x="933" y="39"/>
                    <a:pt x="944" y="0"/>
                  </a:cubicBezTo>
                  <a:cubicBezTo>
                    <a:pt x="916" y="0"/>
                    <a:pt x="916" y="0"/>
                    <a:pt x="916" y="0"/>
                  </a:cubicBezTo>
                  <a:cubicBezTo>
                    <a:pt x="921" y="29"/>
                    <a:pt x="908" y="57"/>
                    <a:pt x="900" y="85"/>
                  </a:cubicBezTo>
                  <a:cubicBezTo>
                    <a:pt x="894" y="106"/>
                    <a:pt x="883" y="126"/>
                    <a:pt x="857" y="134"/>
                  </a:cubicBezTo>
                  <a:cubicBezTo>
                    <a:pt x="840" y="90"/>
                    <a:pt x="827" y="48"/>
                    <a:pt x="808" y="10"/>
                  </a:cubicBezTo>
                  <a:cubicBezTo>
                    <a:pt x="806" y="7"/>
                    <a:pt x="804" y="3"/>
                    <a:pt x="803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791" y="20"/>
                    <a:pt x="800" y="42"/>
                    <a:pt x="809" y="63"/>
                  </a:cubicBezTo>
                  <a:cubicBezTo>
                    <a:pt x="826" y="101"/>
                    <a:pt x="835" y="139"/>
                    <a:pt x="812" y="188"/>
                  </a:cubicBezTo>
                  <a:close/>
                  <a:moveTo>
                    <a:pt x="3840" y="1212"/>
                  </a:moveTo>
                  <a:cubicBezTo>
                    <a:pt x="3840" y="1188"/>
                    <a:pt x="3840" y="1188"/>
                    <a:pt x="3840" y="1188"/>
                  </a:cubicBezTo>
                  <a:cubicBezTo>
                    <a:pt x="3815" y="1174"/>
                    <a:pt x="3790" y="1162"/>
                    <a:pt x="3761" y="1158"/>
                  </a:cubicBezTo>
                  <a:cubicBezTo>
                    <a:pt x="3786" y="1178"/>
                    <a:pt x="3815" y="1192"/>
                    <a:pt x="3840" y="1212"/>
                  </a:cubicBezTo>
                  <a:close/>
                  <a:moveTo>
                    <a:pt x="1082" y="1289"/>
                  </a:moveTo>
                  <a:cubicBezTo>
                    <a:pt x="1118" y="1215"/>
                    <a:pt x="1157" y="1142"/>
                    <a:pt x="1225" y="1086"/>
                  </a:cubicBezTo>
                  <a:cubicBezTo>
                    <a:pt x="1304" y="1180"/>
                    <a:pt x="1477" y="1206"/>
                    <a:pt x="1619" y="1082"/>
                  </a:cubicBezTo>
                  <a:cubicBezTo>
                    <a:pt x="1613" y="1035"/>
                    <a:pt x="1576" y="1016"/>
                    <a:pt x="1538" y="1000"/>
                  </a:cubicBezTo>
                  <a:cubicBezTo>
                    <a:pt x="1515" y="990"/>
                    <a:pt x="1490" y="985"/>
                    <a:pt x="1467" y="979"/>
                  </a:cubicBezTo>
                  <a:cubicBezTo>
                    <a:pt x="1497" y="919"/>
                    <a:pt x="1526" y="862"/>
                    <a:pt x="1556" y="804"/>
                  </a:cubicBezTo>
                  <a:cubicBezTo>
                    <a:pt x="1545" y="797"/>
                    <a:pt x="1539" y="790"/>
                    <a:pt x="1532" y="789"/>
                  </a:cubicBezTo>
                  <a:cubicBezTo>
                    <a:pt x="1469" y="782"/>
                    <a:pt x="1408" y="794"/>
                    <a:pt x="1353" y="822"/>
                  </a:cubicBezTo>
                  <a:cubicBezTo>
                    <a:pt x="1311" y="843"/>
                    <a:pt x="1286" y="885"/>
                    <a:pt x="1260" y="923"/>
                  </a:cubicBezTo>
                  <a:cubicBezTo>
                    <a:pt x="1237" y="957"/>
                    <a:pt x="1225" y="996"/>
                    <a:pt x="1219" y="1036"/>
                  </a:cubicBezTo>
                  <a:cubicBezTo>
                    <a:pt x="1216" y="1051"/>
                    <a:pt x="1214" y="1067"/>
                    <a:pt x="1191" y="1073"/>
                  </a:cubicBezTo>
                  <a:cubicBezTo>
                    <a:pt x="1210" y="1013"/>
                    <a:pt x="1203" y="957"/>
                    <a:pt x="1188" y="901"/>
                  </a:cubicBezTo>
                  <a:cubicBezTo>
                    <a:pt x="1172" y="842"/>
                    <a:pt x="1135" y="797"/>
                    <a:pt x="1093" y="753"/>
                  </a:cubicBezTo>
                  <a:cubicBezTo>
                    <a:pt x="1035" y="812"/>
                    <a:pt x="1014" y="885"/>
                    <a:pt x="1012" y="963"/>
                  </a:cubicBezTo>
                  <a:cubicBezTo>
                    <a:pt x="1010" y="1041"/>
                    <a:pt x="1032" y="1112"/>
                    <a:pt x="1092" y="1169"/>
                  </a:cubicBezTo>
                  <a:cubicBezTo>
                    <a:pt x="1010" y="1294"/>
                    <a:pt x="968" y="1427"/>
                    <a:pt x="977" y="1577"/>
                  </a:cubicBezTo>
                  <a:cubicBezTo>
                    <a:pt x="878" y="1473"/>
                    <a:pt x="811" y="1351"/>
                    <a:pt x="752" y="1221"/>
                  </a:cubicBezTo>
                  <a:cubicBezTo>
                    <a:pt x="772" y="1204"/>
                    <a:pt x="791" y="1191"/>
                    <a:pt x="807" y="1174"/>
                  </a:cubicBezTo>
                  <a:cubicBezTo>
                    <a:pt x="859" y="1120"/>
                    <a:pt x="893" y="1055"/>
                    <a:pt x="903" y="982"/>
                  </a:cubicBezTo>
                  <a:cubicBezTo>
                    <a:pt x="909" y="947"/>
                    <a:pt x="903" y="910"/>
                    <a:pt x="900" y="874"/>
                  </a:cubicBezTo>
                  <a:cubicBezTo>
                    <a:pt x="899" y="859"/>
                    <a:pt x="887" y="854"/>
                    <a:pt x="872" y="854"/>
                  </a:cubicBezTo>
                  <a:cubicBezTo>
                    <a:pt x="833" y="852"/>
                    <a:pt x="803" y="873"/>
                    <a:pt x="773" y="894"/>
                  </a:cubicBezTo>
                  <a:cubicBezTo>
                    <a:pt x="750" y="910"/>
                    <a:pt x="731" y="933"/>
                    <a:pt x="707" y="955"/>
                  </a:cubicBezTo>
                  <a:cubicBezTo>
                    <a:pt x="690" y="892"/>
                    <a:pt x="688" y="827"/>
                    <a:pt x="684" y="758"/>
                  </a:cubicBezTo>
                  <a:cubicBezTo>
                    <a:pt x="705" y="765"/>
                    <a:pt x="723" y="773"/>
                    <a:pt x="741" y="776"/>
                  </a:cubicBezTo>
                  <a:cubicBezTo>
                    <a:pt x="787" y="782"/>
                    <a:pt x="823" y="759"/>
                    <a:pt x="852" y="729"/>
                  </a:cubicBezTo>
                  <a:cubicBezTo>
                    <a:pt x="884" y="695"/>
                    <a:pt x="906" y="654"/>
                    <a:pt x="917" y="608"/>
                  </a:cubicBezTo>
                  <a:cubicBezTo>
                    <a:pt x="922" y="583"/>
                    <a:pt x="930" y="559"/>
                    <a:pt x="937" y="535"/>
                  </a:cubicBezTo>
                  <a:cubicBezTo>
                    <a:pt x="949" y="495"/>
                    <a:pt x="967" y="460"/>
                    <a:pt x="1016" y="438"/>
                  </a:cubicBezTo>
                  <a:cubicBezTo>
                    <a:pt x="968" y="424"/>
                    <a:pt x="927" y="419"/>
                    <a:pt x="890" y="433"/>
                  </a:cubicBezTo>
                  <a:cubicBezTo>
                    <a:pt x="855" y="446"/>
                    <a:pt x="825" y="474"/>
                    <a:pt x="789" y="498"/>
                  </a:cubicBezTo>
                  <a:cubicBezTo>
                    <a:pt x="772" y="400"/>
                    <a:pt x="725" y="316"/>
                    <a:pt x="659" y="236"/>
                  </a:cubicBezTo>
                  <a:cubicBezTo>
                    <a:pt x="655" y="245"/>
                    <a:pt x="651" y="249"/>
                    <a:pt x="652" y="254"/>
                  </a:cubicBezTo>
                  <a:cubicBezTo>
                    <a:pt x="658" y="305"/>
                    <a:pt x="636" y="349"/>
                    <a:pt x="619" y="395"/>
                  </a:cubicBezTo>
                  <a:cubicBezTo>
                    <a:pt x="605" y="433"/>
                    <a:pt x="587" y="469"/>
                    <a:pt x="571" y="506"/>
                  </a:cubicBezTo>
                  <a:cubicBezTo>
                    <a:pt x="543" y="501"/>
                    <a:pt x="512" y="496"/>
                    <a:pt x="481" y="489"/>
                  </a:cubicBezTo>
                  <a:cubicBezTo>
                    <a:pt x="450" y="482"/>
                    <a:pt x="420" y="473"/>
                    <a:pt x="387" y="465"/>
                  </a:cubicBezTo>
                  <a:cubicBezTo>
                    <a:pt x="367" y="541"/>
                    <a:pt x="412" y="600"/>
                    <a:pt x="455" y="658"/>
                  </a:cubicBezTo>
                  <a:cubicBezTo>
                    <a:pt x="499" y="717"/>
                    <a:pt x="556" y="758"/>
                    <a:pt x="637" y="751"/>
                  </a:cubicBezTo>
                  <a:cubicBezTo>
                    <a:pt x="636" y="794"/>
                    <a:pt x="634" y="833"/>
                    <a:pt x="635" y="872"/>
                  </a:cubicBezTo>
                  <a:cubicBezTo>
                    <a:pt x="636" y="911"/>
                    <a:pt x="640" y="950"/>
                    <a:pt x="644" y="996"/>
                  </a:cubicBezTo>
                  <a:cubicBezTo>
                    <a:pt x="548" y="918"/>
                    <a:pt x="444" y="880"/>
                    <a:pt x="322" y="909"/>
                  </a:cubicBezTo>
                  <a:cubicBezTo>
                    <a:pt x="317" y="941"/>
                    <a:pt x="332" y="969"/>
                    <a:pt x="343" y="997"/>
                  </a:cubicBezTo>
                  <a:cubicBezTo>
                    <a:pt x="369" y="1069"/>
                    <a:pt x="424" y="1117"/>
                    <a:pt x="486" y="1157"/>
                  </a:cubicBezTo>
                  <a:cubicBezTo>
                    <a:pt x="557" y="1203"/>
                    <a:pt x="636" y="1225"/>
                    <a:pt x="719" y="1247"/>
                  </a:cubicBezTo>
                  <a:cubicBezTo>
                    <a:pt x="760" y="1355"/>
                    <a:pt x="810" y="1461"/>
                    <a:pt x="878" y="1557"/>
                  </a:cubicBezTo>
                  <a:cubicBezTo>
                    <a:pt x="945" y="1652"/>
                    <a:pt x="1022" y="1740"/>
                    <a:pt x="1098" y="1835"/>
                  </a:cubicBezTo>
                  <a:cubicBezTo>
                    <a:pt x="1068" y="1826"/>
                    <a:pt x="1041" y="1817"/>
                    <a:pt x="1015" y="1809"/>
                  </a:cubicBezTo>
                  <a:cubicBezTo>
                    <a:pt x="936" y="1649"/>
                    <a:pt x="818" y="1546"/>
                    <a:pt x="631" y="1532"/>
                  </a:cubicBezTo>
                  <a:cubicBezTo>
                    <a:pt x="626" y="1593"/>
                    <a:pt x="644" y="1644"/>
                    <a:pt x="680" y="1687"/>
                  </a:cubicBezTo>
                  <a:cubicBezTo>
                    <a:pt x="713" y="1727"/>
                    <a:pt x="753" y="1762"/>
                    <a:pt x="792" y="1802"/>
                  </a:cubicBezTo>
                  <a:cubicBezTo>
                    <a:pt x="678" y="1812"/>
                    <a:pt x="580" y="1861"/>
                    <a:pt x="481" y="1920"/>
                  </a:cubicBezTo>
                  <a:cubicBezTo>
                    <a:pt x="466" y="1912"/>
                    <a:pt x="446" y="1904"/>
                    <a:pt x="429" y="1893"/>
                  </a:cubicBezTo>
                  <a:cubicBezTo>
                    <a:pt x="351" y="1849"/>
                    <a:pt x="272" y="1856"/>
                    <a:pt x="194" y="1888"/>
                  </a:cubicBezTo>
                  <a:cubicBezTo>
                    <a:pt x="163" y="1901"/>
                    <a:pt x="133" y="1917"/>
                    <a:pt x="106" y="1937"/>
                  </a:cubicBezTo>
                  <a:cubicBezTo>
                    <a:pt x="75" y="1959"/>
                    <a:pt x="80" y="1982"/>
                    <a:pt x="115" y="2000"/>
                  </a:cubicBezTo>
                  <a:cubicBezTo>
                    <a:pt x="175" y="2030"/>
                    <a:pt x="238" y="2053"/>
                    <a:pt x="307" y="2043"/>
                  </a:cubicBezTo>
                  <a:cubicBezTo>
                    <a:pt x="308" y="2043"/>
                    <a:pt x="309" y="2045"/>
                    <a:pt x="310" y="2046"/>
                  </a:cubicBezTo>
                  <a:cubicBezTo>
                    <a:pt x="283" y="2081"/>
                    <a:pt x="259" y="2121"/>
                    <a:pt x="240" y="2161"/>
                  </a:cubicBezTo>
                  <a:cubicBezTo>
                    <a:pt x="263" y="2161"/>
                    <a:pt x="263" y="2161"/>
                    <a:pt x="263" y="2161"/>
                  </a:cubicBezTo>
                  <a:cubicBezTo>
                    <a:pt x="288" y="2111"/>
                    <a:pt x="321" y="2066"/>
                    <a:pt x="362" y="2026"/>
                  </a:cubicBezTo>
                  <a:cubicBezTo>
                    <a:pt x="374" y="2013"/>
                    <a:pt x="388" y="2016"/>
                    <a:pt x="405" y="2023"/>
                  </a:cubicBezTo>
                  <a:cubicBezTo>
                    <a:pt x="373" y="2070"/>
                    <a:pt x="342" y="2115"/>
                    <a:pt x="311" y="2161"/>
                  </a:cubicBezTo>
                  <a:cubicBezTo>
                    <a:pt x="322" y="2161"/>
                    <a:pt x="322" y="2161"/>
                    <a:pt x="322" y="2161"/>
                  </a:cubicBezTo>
                  <a:cubicBezTo>
                    <a:pt x="356" y="2122"/>
                    <a:pt x="390" y="2083"/>
                    <a:pt x="430" y="2037"/>
                  </a:cubicBezTo>
                  <a:cubicBezTo>
                    <a:pt x="433" y="2088"/>
                    <a:pt x="418" y="2127"/>
                    <a:pt x="395" y="2161"/>
                  </a:cubicBezTo>
                  <a:cubicBezTo>
                    <a:pt x="421" y="2161"/>
                    <a:pt x="421" y="2161"/>
                    <a:pt x="421" y="2161"/>
                  </a:cubicBezTo>
                  <a:cubicBezTo>
                    <a:pt x="426" y="2153"/>
                    <a:pt x="431" y="2146"/>
                    <a:pt x="437" y="2139"/>
                  </a:cubicBezTo>
                  <a:cubicBezTo>
                    <a:pt x="437" y="2138"/>
                    <a:pt x="439" y="2139"/>
                    <a:pt x="444" y="2138"/>
                  </a:cubicBezTo>
                  <a:cubicBezTo>
                    <a:pt x="446" y="2146"/>
                    <a:pt x="449" y="2153"/>
                    <a:pt x="451" y="2161"/>
                  </a:cubicBezTo>
                  <a:cubicBezTo>
                    <a:pt x="472" y="2161"/>
                    <a:pt x="472" y="2161"/>
                    <a:pt x="472" y="2161"/>
                  </a:cubicBezTo>
                  <a:cubicBezTo>
                    <a:pt x="469" y="2146"/>
                    <a:pt x="467" y="2132"/>
                    <a:pt x="467" y="2120"/>
                  </a:cubicBezTo>
                  <a:cubicBezTo>
                    <a:pt x="467" y="2088"/>
                    <a:pt x="463" y="2049"/>
                    <a:pt x="503" y="2027"/>
                  </a:cubicBezTo>
                  <a:cubicBezTo>
                    <a:pt x="525" y="2066"/>
                    <a:pt x="525" y="2108"/>
                    <a:pt x="542" y="2146"/>
                  </a:cubicBezTo>
                  <a:cubicBezTo>
                    <a:pt x="555" y="2104"/>
                    <a:pt x="533" y="2064"/>
                    <a:pt x="532" y="2021"/>
                  </a:cubicBezTo>
                  <a:cubicBezTo>
                    <a:pt x="562" y="2031"/>
                    <a:pt x="584" y="2049"/>
                    <a:pt x="594" y="2076"/>
                  </a:cubicBezTo>
                  <a:cubicBezTo>
                    <a:pt x="605" y="2104"/>
                    <a:pt x="611" y="2133"/>
                    <a:pt x="612" y="2161"/>
                  </a:cubicBezTo>
                  <a:cubicBezTo>
                    <a:pt x="634" y="2161"/>
                    <a:pt x="634" y="2161"/>
                    <a:pt x="634" y="2161"/>
                  </a:cubicBezTo>
                  <a:cubicBezTo>
                    <a:pt x="634" y="2159"/>
                    <a:pt x="633" y="2158"/>
                    <a:pt x="633" y="2157"/>
                  </a:cubicBezTo>
                  <a:cubicBezTo>
                    <a:pt x="632" y="2075"/>
                    <a:pt x="595" y="2009"/>
                    <a:pt x="525" y="1954"/>
                  </a:cubicBezTo>
                  <a:cubicBezTo>
                    <a:pt x="629" y="1898"/>
                    <a:pt x="732" y="1862"/>
                    <a:pt x="850" y="1864"/>
                  </a:cubicBezTo>
                  <a:cubicBezTo>
                    <a:pt x="765" y="1944"/>
                    <a:pt x="729" y="2037"/>
                    <a:pt x="749" y="2149"/>
                  </a:cubicBezTo>
                  <a:cubicBezTo>
                    <a:pt x="853" y="2178"/>
                    <a:pt x="1017" y="2048"/>
                    <a:pt x="1024" y="1886"/>
                  </a:cubicBezTo>
                  <a:cubicBezTo>
                    <a:pt x="1101" y="1909"/>
                    <a:pt x="1170" y="1941"/>
                    <a:pt x="1222" y="2003"/>
                  </a:cubicBezTo>
                  <a:cubicBezTo>
                    <a:pt x="1238" y="2022"/>
                    <a:pt x="1251" y="2043"/>
                    <a:pt x="1279" y="2048"/>
                  </a:cubicBezTo>
                  <a:cubicBezTo>
                    <a:pt x="1287" y="2050"/>
                    <a:pt x="1294" y="2059"/>
                    <a:pt x="1300" y="2066"/>
                  </a:cubicBezTo>
                  <a:cubicBezTo>
                    <a:pt x="1320" y="2097"/>
                    <a:pt x="1339" y="2128"/>
                    <a:pt x="1356" y="2161"/>
                  </a:cubicBezTo>
                  <a:cubicBezTo>
                    <a:pt x="1383" y="2161"/>
                    <a:pt x="1383" y="2161"/>
                    <a:pt x="1383" y="2161"/>
                  </a:cubicBezTo>
                  <a:cubicBezTo>
                    <a:pt x="1379" y="2144"/>
                    <a:pt x="1379" y="2126"/>
                    <a:pt x="1386" y="2105"/>
                  </a:cubicBezTo>
                  <a:cubicBezTo>
                    <a:pt x="1363" y="2119"/>
                    <a:pt x="1352" y="2113"/>
                    <a:pt x="1344" y="2096"/>
                  </a:cubicBezTo>
                  <a:cubicBezTo>
                    <a:pt x="1338" y="2083"/>
                    <a:pt x="1327" y="2070"/>
                    <a:pt x="1323" y="2056"/>
                  </a:cubicBezTo>
                  <a:cubicBezTo>
                    <a:pt x="1316" y="2033"/>
                    <a:pt x="1303" y="2020"/>
                    <a:pt x="1277" y="2019"/>
                  </a:cubicBezTo>
                  <a:cubicBezTo>
                    <a:pt x="1274" y="1974"/>
                    <a:pt x="1241" y="1957"/>
                    <a:pt x="1208" y="1941"/>
                  </a:cubicBezTo>
                  <a:cubicBezTo>
                    <a:pt x="1151" y="1913"/>
                    <a:pt x="1095" y="1881"/>
                    <a:pt x="1033" y="1863"/>
                  </a:cubicBezTo>
                  <a:cubicBezTo>
                    <a:pt x="1016" y="1858"/>
                    <a:pt x="1008" y="1851"/>
                    <a:pt x="1016" y="1834"/>
                  </a:cubicBezTo>
                  <a:cubicBezTo>
                    <a:pt x="1087" y="1842"/>
                    <a:pt x="1137" y="1894"/>
                    <a:pt x="1201" y="1919"/>
                  </a:cubicBezTo>
                  <a:cubicBezTo>
                    <a:pt x="1199" y="1908"/>
                    <a:pt x="1196" y="1900"/>
                    <a:pt x="1190" y="1893"/>
                  </a:cubicBezTo>
                  <a:cubicBezTo>
                    <a:pt x="1126" y="1821"/>
                    <a:pt x="1063" y="1749"/>
                    <a:pt x="998" y="1679"/>
                  </a:cubicBezTo>
                  <a:cubicBezTo>
                    <a:pt x="934" y="1610"/>
                    <a:pt x="883" y="1534"/>
                    <a:pt x="837" y="1453"/>
                  </a:cubicBezTo>
                  <a:cubicBezTo>
                    <a:pt x="829" y="1438"/>
                    <a:pt x="822" y="1421"/>
                    <a:pt x="814" y="1405"/>
                  </a:cubicBezTo>
                  <a:cubicBezTo>
                    <a:pt x="840" y="1432"/>
                    <a:pt x="857" y="1464"/>
                    <a:pt x="878" y="1494"/>
                  </a:cubicBezTo>
                  <a:cubicBezTo>
                    <a:pt x="950" y="1593"/>
                    <a:pt x="1030" y="1687"/>
                    <a:pt x="1112" y="1778"/>
                  </a:cubicBezTo>
                  <a:cubicBezTo>
                    <a:pt x="1180" y="1852"/>
                    <a:pt x="1250" y="1925"/>
                    <a:pt x="1319" y="1998"/>
                  </a:cubicBezTo>
                  <a:cubicBezTo>
                    <a:pt x="1365" y="2048"/>
                    <a:pt x="1404" y="2102"/>
                    <a:pt x="1437" y="2161"/>
                  </a:cubicBezTo>
                  <a:cubicBezTo>
                    <a:pt x="1461" y="2161"/>
                    <a:pt x="1461" y="2161"/>
                    <a:pt x="1461" y="2161"/>
                  </a:cubicBezTo>
                  <a:cubicBezTo>
                    <a:pt x="1425" y="2096"/>
                    <a:pt x="1381" y="2036"/>
                    <a:pt x="1330" y="1980"/>
                  </a:cubicBezTo>
                  <a:cubicBezTo>
                    <a:pt x="1321" y="1970"/>
                    <a:pt x="1314" y="1958"/>
                    <a:pt x="1303" y="1945"/>
                  </a:cubicBezTo>
                  <a:cubicBezTo>
                    <a:pt x="1313" y="1940"/>
                    <a:pt x="1320" y="1937"/>
                    <a:pt x="1327" y="1935"/>
                  </a:cubicBezTo>
                  <a:cubicBezTo>
                    <a:pt x="1406" y="1911"/>
                    <a:pt x="1449" y="1851"/>
                    <a:pt x="1476" y="1780"/>
                  </a:cubicBezTo>
                  <a:cubicBezTo>
                    <a:pt x="1490" y="1742"/>
                    <a:pt x="1495" y="1698"/>
                    <a:pt x="1498" y="1657"/>
                  </a:cubicBezTo>
                  <a:cubicBezTo>
                    <a:pt x="1500" y="1627"/>
                    <a:pt x="1492" y="1596"/>
                    <a:pt x="1489" y="1566"/>
                  </a:cubicBezTo>
                  <a:cubicBezTo>
                    <a:pt x="1437" y="1562"/>
                    <a:pt x="1406" y="1597"/>
                    <a:pt x="1366" y="1620"/>
                  </a:cubicBezTo>
                  <a:cubicBezTo>
                    <a:pt x="1352" y="1517"/>
                    <a:pt x="1304" y="1433"/>
                    <a:pt x="1242" y="1352"/>
                  </a:cubicBezTo>
                  <a:cubicBezTo>
                    <a:pt x="1235" y="1356"/>
                    <a:pt x="1227" y="1358"/>
                    <a:pt x="1222" y="1363"/>
                  </a:cubicBezTo>
                  <a:cubicBezTo>
                    <a:pt x="1162" y="1434"/>
                    <a:pt x="1122" y="1510"/>
                    <a:pt x="1130" y="1608"/>
                  </a:cubicBezTo>
                  <a:cubicBezTo>
                    <a:pt x="1135" y="1669"/>
                    <a:pt x="1137" y="1730"/>
                    <a:pt x="1157" y="1789"/>
                  </a:cubicBezTo>
                  <a:cubicBezTo>
                    <a:pt x="1071" y="1703"/>
                    <a:pt x="1019" y="1605"/>
                    <a:pt x="1035" y="1479"/>
                  </a:cubicBezTo>
                  <a:cubicBezTo>
                    <a:pt x="1043" y="1414"/>
                    <a:pt x="1053" y="1348"/>
                    <a:pt x="1082" y="1289"/>
                  </a:cubicBezTo>
                  <a:close/>
                  <a:moveTo>
                    <a:pt x="1599" y="1071"/>
                  </a:moveTo>
                  <a:cubicBezTo>
                    <a:pt x="1540" y="1123"/>
                    <a:pt x="1475" y="1148"/>
                    <a:pt x="1401" y="1146"/>
                  </a:cubicBezTo>
                  <a:cubicBezTo>
                    <a:pt x="1366" y="1145"/>
                    <a:pt x="1330" y="1138"/>
                    <a:pt x="1305" y="1100"/>
                  </a:cubicBezTo>
                  <a:cubicBezTo>
                    <a:pt x="1363" y="1089"/>
                    <a:pt x="1421" y="1094"/>
                    <a:pt x="1473" y="1066"/>
                  </a:cubicBezTo>
                  <a:cubicBezTo>
                    <a:pt x="1434" y="1067"/>
                    <a:pt x="1394" y="1067"/>
                    <a:pt x="1346" y="1068"/>
                  </a:cubicBezTo>
                  <a:cubicBezTo>
                    <a:pt x="1383" y="1044"/>
                    <a:pt x="1412" y="1025"/>
                    <a:pt x="1442" y="1005"/>
                  </a:cubicBezTo>
                  <a:cubicBezTo>
                    <a:pt x="1445" y="1003"/>
                    <a:pt x="1450" y="1004"/>
                    <a:pt x="1454" y="1004"/>
                  </a:cubicBezTo>
                  <a:cubicBezTo>
                    <a:pt x="1509" y="1008"/>
                    <a:pt x="1559" y="1023"/>
                    <a:pt x="1599" y="1071"/>
                  </a:cubicBezTo>
                  <a:close/>
                  <a:moveTo>
                    <a:pt x="1278" y="932"/>
                  </a:moveTo>
                  <a:cubicBezTo>
                    <a:pt x="1310" y="881"/>
                    <a:pt x="1347" y="837"/>
                    <a:pt x="1410" y="824"/>
                  </a:cubicBezTo>
                  <a:cubicBezTo>
                    <a:pt x="1446" y="817"/>
                    <a:pt x="1482" y="802"/>
                    <a:pt x="1529" y="810"/>
                  </a:cubicBezTo>
                  <a:cubicBezTo>
                    <a:pt x="1495" y="862"/>
                    <a:pt x="1483" y="920"/>
                    <a:pt x="1443" y="965"/>
                  </a:cubicBezTo>
                  <a:cubicBezTo>
                    <a:pt x="1406" y="1009"/>
                    <a:pt x="1365" y="1039"/>
                    <a:pt x="1297" y="1025"/>
                  </a:cubicBezTo>
                  <a:cubicBezTo>
                    <a:pt x="1307" y="1008"/>
                    <a:pt x="1314" y="994"/>
                    <a:pt x="1323" y="982"/>
                  </a:cubicBezTo>
                  <a:cubicBezTo>
                    <a:pt x="1332" y="970"/>
                    <a:pt x="1344" y="960"/>
                    <a:pt x="1355" y="949"/>
                  </a:cubicBezTo>
                  <a:cubicBezTo>
                    <a:pt x="1364" y="939"/>
                    <a:pt x="1374" y="929"/>
                    <a:pt x="1383" y="920"/>
                  </a:cubicBezTo>
                  <a:cubicBezTo>
                    <a:pt x="1333" y="934"/>
                    <a:pt x="1302" y="971"/>
                    <a:pt x="1272" y="1010"/>
                  </a:cubicBezTo>
                  <a:cubicBezTo>
                    <a:pt x="1255" y="979"/>
                    <a:pt x="1264" y="954"/>
                    <a:pt x="1278" y="932"/>
                  </a:cubicBezTo>
                  <a:close/>
                  <a:moveTo>
                    <a:pt x="1092" y="1084"/>
                  </a:moveTo>
                  <a:cubicBezTo>
                    <a:pt x="1060" y="1069"/>
                    <a:pt x="1049" y="1049"/>
                    <a:pt x="1042" y="1026"/>
                  </a:cubicBezTo>
                  <a:cubicBezTo>
                    <a:pt x="1029" y="977"/>
                    <a:pt x="1033" y="929"/>
                    <a:pt x="1045" y="881"/>
                  </a:cubicBezTo>
                  <a:cubicBezTo>
                    <a:pt x="1054" y="845"/>
                    <a:pt x="1066" y="812"/>
                    <a:pt x="1097" y="784"/>
                  </a:cubicBezTo>
                  <a:cubicBezTo>
                    <a:pt x="1115" y="810"/>
                    <a:pt x="1133" y="833"/>
                    <a:pt x="1147" y="858"/>
                  </a:cubicBezTo>
                  <a:cubicBezTo>
                    <a:pt x="1175" y="907"/>
                    <a:pt x="1185" y="960"/>
                    <a:pt x="1178" y="1015"/>
                  </a:cubicBezTo>
                  <a:cubicBezTo>
                    <a:pt x="1174" y="1047"/>
                    <a:pt x="1163" y="1077"/>
                    <a:pt x="1126" y="1092"/>
                  </a:cubicBezTo>
                  <a:cubicBezTo>
                    <a:pt x="1106" y="1045"/>
                    <a:pt x="1120" y="991"/>
                    <a:pt x="1090" y="949"/>
                  </a:cubicBezTo>
                  <a:cubicBezTo>
                    <a:pt x="1091" y="992"/>
                    <a:pt x="1091" y="1035"/>
                    <a:pt x="1092" y="1084"/>
                  </a:cubicBezTo>
                  <a:close/>
                  <a:moveTo>
                    <a:pt x="805" y="545"/>
                  </a:moveTo>
                  <a:cubicBezTo>
                    <a:pt x="810" y="497"/>
                    <a:pt x="850" y="480"/>
                    <a:pt x="883" y="459"/>
                  </a:cubicBezTo>
                  <a:cubicBezTo>
                    <a:pt x="901" y="447"/>
                    <a:pt x="922" y="439"/>
                    <a:pt x="947" y="449"/>
                  </a:cubicBezTo>
                  <a:cubicBezTo>
                    <a:pt x="931" y="494"/>
                    <a:pt x="914" y="534"/>
                    <a:pt x="904" y="576"/>
                  </a:cubicBezTo>
                  <a:cubicBezTo>
                    <a:pt x="895" y="611"/>
                    <a:pt x="876" y="640"/>
                    <a:pt x="855" y="668"/>
                  </a:cubicBezTo>
                  <a:cubicBezTo>
                    <a:pt x="839" y="690"/>
                    <a:pt x="816" y="704"/>
                    <a:pt x="784" y="702"/>
                  </a:cubicBezTo>
                  <a:cubicBezTo>
                    <a:pt x="799" y="676"/>
                    <a:pt x="813" y="654"/>
                    <a:pt x="827" y="631"/>
                  </a:cubicBezTo>
                  <a:cubicBezTo>
                    <a:pt x="809" y="643"/>
                    <a:pt x="795" y="658"/>
                    <a:pt x="780" y="672"/>
                  </a:cubicBezTo>
                  <a:cubicBezTo>
                    <a:pt x="766" y="686"/>
                    <a:pt x="751" y="703"/>
                    <a:pt x="725" y="694"/>
                  </a:cubicBezTo>
                  <a:cubicBezTo>
                    <a:pt x="742" y="670"/>
                    <a:pt x="758" y="648"/>
                    <a:pt x="772" y="624"/>
                  </a:cubicBezTo>
                  <a:cubicBezTo>
                    <a:pt x="787" y="599"/>
                    <a:pt x="780" y="565"/>
                    <a:pt x="805" y="545"/>
                  </a:cubicBezTo>
                  <a:close/>
                  <a:moveTo>
                    <a:pt x="516" y="688"/>
                  </a:moveTo>
                  <a:cubicBezTo>
                    <a:pt x="464" y="643"/>
                    <a:pt x="427" y="588"/>
                    <a:pt x="405" y="523"/>
                  </a:cubicBezTo>
                  <a:cubicBezTo>
                    <a:pt x="403" y="515"/>
                    <a:pt x="404" y="505"/>
                    <a:pt x="404" y="499"/>
                  </a:cubicBezTo>
                  <a:cubicBezTo>
                    <a:pt x="438" y="505"/>
                    <a:pt x="471" y="511"/>
                    <a:pt x="503" y="514"/>
                  </a:cubicBezTo>
                  <a:cubicBezTo>
                    <a:pt x="532" y="517"/>
                    <a:pt x="557" y="526"/>
                    <a:pt x="574" y="543"/>
                  </a:cubicBezTo>
                  <a:cubicBezTo>
                    <a:pt x="579" y="575"/>
                    <a:pt x="583" y="603"/>
                    <a:pt x="587" y="634"/>
                  </a:cubicBezTo>
                  <a:cubicBezTo>
                    <a:pt x="560" y="618"/>
                    <a:pt x="537" y="605"/>
                    <a:pt x="513" y="591"/>
                  </a:cubicBezTo>
                  <a:cubicBezTo>
                    <a:pt x="540" y="625"/>
                    <a:pt x="580" y="645"/>
                    <a:pt x="593" y="689"/>
                  </a:cubicBezTo>
                  <a:cubicBezTo>
                    <a:pt x="560" y="709"/>
                    <a:pt x="541" y="709"/>
                    <a:pt x="516" y="688"/>
                  </a:cubicBezTo>
                  <a:close/>
                  <a:moveTo>
                    <a:pt x="642" y="648"/>
                  </a:moveTo>
                  <a:cubicBezTo>
                    <a:pt x="640" y="646"/>
                    <a:pt x="638" y="644"/>
                    <a:pt x="636" y="642"/>
                  </a:cubicBezTo>
                  <a:cubicBezTo>
                    <a:pt x="594" y="581"/>
                    <a:pt x="587" y="516"/>
                    <a:pt x="619" y="448"/>
                  </a:cubicBezTo>
                  <a:cubicBezTo>
                    <a:pt x="641" y="400"/>
                    <a:pt x="666" y="353"/>
                    <a:pt x="677" y="295"/>
                  </a:cubicBezTo>
                  <a:cubicBezTo>
                    <a:pt x="694" y="322"/>
                    <a:pt x="713" y="348"/>
                    <a:pt x="727" y="376"/>
                  </a:cubicBezTo>
                  <a:cubicBezTo>
                    <a:pt x="752" y="428"/>
                    <a:pt x="769" y="482"/>
                    <a:pt x="769" y="541"/>
                  </a:cubicBezTo>
                  <a:cubicBezTo>
                    <a:pt x="768" y="609"/>
                    <a:pt x="746" y="641"/>
                    <a:pt x="685" y="657"/>
                  </a:cubicBezTo>
                  <a:cubicBezTo>
                    <a:pt x="690" y="610"/>
                    <a:pt x="700" y="564"/>
                    <a:pt x="688" y="518"/>
                  </a:cubicBezTo>
                  <a:cubicBezTo>
                    <a:pt x="676" y="562"/>
                    <a:pt x="677" y="610"/>
                    <a:pt x="654" y="651"/>
                  </a:cubicBezTo>
                  <a:cubicBezTo>
                    <a:pt x="648" y="649"/>
                    <a:pt x="645" y="649"/>
                    <a:pt x="642" y="648"/>
                  </a:cubicBezTo>
                  <a:close/>
                  <a:moveTo>
                    <a:pt x="675" y="1129"/>
                  </a:moveTo>
                  <a:cubicBezTo>
                    <a:pt x="632" y="1105"/>
                    <a:pt x="591" y="1083"/>
                    <a:pt x="551" y="1061"/>
                  </a:cubicBezTo>
                  <a:cubicBezTo>
                    <a:pt x="550" y="1063"/>
                    <a:pt x="548" y="1066"/>
                    <a:pt x="547" y="1068"/>
                  </a:cubicBezTo>
                  <a:cubicBezTo>
                    <a:pt x="584" y="1096"/>
                    <a:pt x="620" y="1125"/>
                    <a:pt x="657" y="1153"/>
                  </a:cubicBezTo>
                  <a:cubicBezTo>
                    <a:pt x="630" y="1176"/>
                    <a:pt x="584" y="1178"/>
                    <a:pt x="514" y="1147"/>
                  </a:cubicBezTo>
                  <a:cubicBezTo>
                    <a:pt x="422" y="1105"/>
                    <a:pt x="366" y="1031"/>
                    <a:pt x="345" y="928"/>
                  </a:cubicBezTo>
                  <a:cubicBezTo>
                    <a:pt x="462" y="897"/>
                    <a:pt x="596" y="959"/>
                    <a:pt x="658" y="1048"/>
                  </a:cubicBezTo>
                  <a:cubicBezTo>
                    <a:pt x="673" y="1070"/>
                    <a:pt x="683" y="1097"/>
                    <a:pt x="675" y="1129"/>
                  </a:cubicBezTo>
                  <a:close/>
                  <a:moveTo>
                    <a:pt x="679" y="1020"/>
                  </a:moveTo>
                  <a:cubicBezTo>
                    <a:pt x="655" y="949"/>
                    <a:pt x="652" y="880"/>
                    <a:pt x="660" y="810"/>
                  </a:cubicBezTo>
                  <a:cubicBezTo>
                    <a:pt x="687" y="930"/>
                    <a:pt x="693" y="985"/>
                    <a:pt x="679" y="1020"/>
                  </a:cubicBezTo>
                  <a:close/>
                  <a:moveTo>
                    <a:pt x="720" y="989"/>
                  </a:moveTo>
                  <a:cubicBezTo>
                    <a:pt x="729" y="972"/>
                    <a:pt x="738" y="954"/>
                    <a:pt x="751" y="940"/>
                  </a:cubicBezTo>
                  <a:cubicBezTo>
                    <a:pt x="783" y="906"/>
                    <a:pt x="820" y="879"/>
                    <a:pt x="870" y="874"/>
                  </a:cubicBezTo>
                  <a:cubicBezTo>
                    <a:pt x="915" y="968"/>
                    <a:pt x="845" y="1144"/>
                    <a:pt x="763" y="1146"/>
                  </a:cubicBezTo>
                  <a:cubicBezTo>
                    <a:pt x="753" y="1085"/>
                    <a:pt x="788" y="1034"/>
                    <a:pt x="805" y="972"/>
                  </a:cubicBezTo>
                  <a:cubicBezTo>
                    <a:pt x="762" y="1016"/>
                    <a:pt x="756" y="1070"/>
                    <a:pt x="734" y="1119"/>
                  </a:cubicBezTo>
                  <a:cubicBezTo>
                    <a:pt x="698" y="1075"/>
                    <a:pt x="698" y="1033"/>
                    <a:pt x="720" y="989"/>
                  </a:cubicBezTo>
                  <a:close/>
                  <a:moveTo>
                    <a:pt x="110" y="1967"/>
                  </a:moveTo>
                  <a:cubicBezTo>
                    <a:pt x="161" y="1899"/>
                    <a:pt x="320" y="1875"/>
                    <a:pt x="383" y="1923"/>
                  </a:cubicBezTo>
                  <a:cubicBezTo>
                    <a:pt x="335" y="1930"/>
                    <a:pt x="285" y="1936"/>
                    <a:pt x="236" y="1943"/>
                  </a:cubicBezTo>
                  <a:cubicBezTo>
                    <a:pt x="236" y="1946"/>
                    <a:pt x="236" y="1948"/>
                    <a:pt x="236" y="1951"/>
                  </a:cubicBezTo>
                  <a:cubicBezTo>
                    <a:pt x="291" y="1956"/>
                    <a:pt x="347" y="1936"/>
                    <a:pt x="403" y="1954"/>
                  </a:cubicBezTo>
                  <a:cubicBezTo>
                    <a:pt x="319" y="2053"/>
                    <a:pt x="201" y="2037"/>
                    <a:pt x="110" y="1967"/>
                  </a:cubicBezTo>
                  <a:close/>
                  <a:moveTo>
                    <a:pt x="649" y="1555"/>
                  </a:moveTo>
                  <a:cubicBezTo>
                    <a:pt x="656" y="1555"/>
                    <a:pt x="663" y="1554"/>
                    <a:pt x="670" y="1555"/>
                  </a:cubicBezTo>
                  <a:cubicBezTo>
                    <a:pt x="681" y="1556"/>
                    <a:pt x="692" y="1558"/>
                    <a:pt x="703" y="1560"/>
                  </a:cubicBezTo>
                  <a:cubicBezTo>
                    <a:pt x="797" y="1581"/>
                    <a:pt x="866" y="1637"/>
                    <a:pt x="917" y="1716"/>
                  </a:cubicBezTo>
                  <a:cubicBezTo>
                    <a:pt x="924" y="1727"/>
                    <a:pt x="925" y="1742"/>
                    <a:pt x="929" y="1756"/>
                  </a:cubicBezTo>
                  <a:cubicBezTo>
                    <a:pt x="927" y="1757"/>
                    <a:pt x="924" y="1758"/>
                    <a:pt x="922" y="1759"/>
                  </a:cubicBezTo>
                  <a:cubicBezTo>
                    <a:pt x="872" y="1725"/>
                    <a:pt x="822" y="1691"/>
                    <a:pt x="771" y="1657"/>
                  </a:cubicBezTo>
                  <a:cubicBezTo>
                    <a:pt x="810" y="1714"/>
                    <a:pt x="877" y="1739"/>
                    <a:pt x="919" y="1799"/>
                  </a:cubicBezTo>
                  <a:cubicBezTo>
                    <a:pt x="798" y="1814"/>
                    <a:pt x="651" y="1668"/>
                    <a:pt x="649" y="1555"/>
                  </a:cubicBezTo>
                  <a:close/>
                  <a:moveTo>
                    <a:pt x="702" y="1860"/>
                  </a:moveTo>
                  <a:cubicBezTo>
                    <a:pt x="649" y="1873"/>
                    <a:pt x="599" y="1895"/>
                    <a:pt x="541" y="1915"/>
                  </a:cubicBezTo>
                  <a:cubicBezTo>
                    <a:pt x="622" y="1854"/>
                    <a:pt x="803" y="1801"/>
                    <a:pt x="864" y="1834"/>
                  </a:cubicBezTo>
                  <a:cubicBezTo>
                    <a:pt x="811" y="1842"/>
                    <a:pt x="756" y="1847"/>
                    <a:pt x="702" y="1860"/>
                  </a:cubicBezTo>
                  <a:close/>
                  <a:moveTo>
                    <a:pt x="941" y="2041"/>
                  </a:moveTo>
                  <a:cubicBezTo>
                    <a:pt x="899" y="2100"/>
                    <a:pt x="835" y="2121"/>
                    <a:pt x="768" y="2137"/>
                  </a:cubicBezTo>
                  <a:cubicBezTo>
                    <a:pt x="752" y="2030"/>
                    <a:pt x="812" y="1900"/>
                    <a:pt x="886" y="1877"/>
                  </a:cubicBezTo>
                  <a:cubicBezTo>
                    <a:pt x="901" y="1880"/>
                    <a:pt x="916" y="1882"/>
                    <a:pt x="932" y="1886"/>
                  </a:cubicBezTo>
                  <a:cubicBezTo>
                    <a:pt x="917" y="1940"/>
                    <a:pt x="879" y="1978"/>
                    <a:pt x="851" y="2027"/>
                  </a:cubicBezTo>
                  <a:cubicBezTo>
                    <a:pt x="891" y="2002"/>
                    <a:pt x="925" y="1962"/>
                    <a:pt x="953" y="1907"/>
                  </a:cubicBezTo>
                  <a:cubicBezTo>
                    <a:pt x="971" y="1960"/>
                    <a:pt x="968" y="2002"/>
                    <a:pt x="941" y="2041"/>
                  </a:cubicBezTo>
                  <a:close/>
                  <a:moveTo>
                    <a:pt x="1413" y="1690"/>
                  </a:moveTo>
                  <a:cubicBezTo>
                    <a:pt x="1401" y="1713"/>
                    <a:pt x="1393" y="1729"/>
                    <a:pt x="1384" y="1746"/>
                  </a:cubicBezTo>
                  <a:cubicBezTo>
                    <a:pt x="1358" y="1660"/>
                    <a:pt x="1384" y="1612"/>
                    <a:pt x="1468" y="1588"/>
                  </a:cubicBezTo>
                  <a:cubicBezTo>
                    <a:pt x="1483" y="1633"/>
                    <a:pt x="1481" y="1680"/>
                    <a:pt x="1467" y="1738"/>
                  </a:cubicBezTo>
                  <a:cubicBezTo>
                    <a:pt x="1457" y="1777"/>
                    <a:pt x="1445" y="1814"/>
                    <a:pt x="1416" y="1842"/>
                  </a:cubicBezTo>
                  <a:cubicBezTo>
                    <a:pt x="1393" y="1865"/>
                    <a:pt x="1377" y="1870"/>
                    <a:pt x="1347" y="1863"/>
                  </a:cubicBezTo>
                  <a:cubicBezTo>
                    <a:pt x="1360" y="1805"/>
                    <a:pt x="1417" y="1764"/>
                    <a:pt x="1413" y="1690"/>
                  </a:cubicBezTo>
                  <a:close/>
                  <a:moveTo>
                    <a:pt x="1154" y="1679"/>
                  </a:moveTo>
                  <a:cubicBezTo>
                    <a:pt x="1151" y="1656"/>
                    <a:pt x="1152" y="1632"/>
                    <a:pt x="1149" y="1608"/>
                  </a:cubicBezTo>
                  <a:cubicBezTo>
                    <a:pt x="1141" y="1518"/>
                    <a:pt x="1180" y="1447"/>
                    <a:pt x="1235" y="1377"/>
                  </a:cubicBezTo>
                  <a:cubicBezTo>
                    <a:pt x="1255" y="1404"/>
                    <a:pt x="1274" y="1428"/>
                    <a:pt x="1289" y="1454"/>
                  </a:cubicBezTo>
                  <a:cubicBezTo>
                    <a:pt x="1345" y="1550"/>
                    <a:pt x="1359" y="1654"/>
                    <a:pt x="1338" y="1761"/>
                  </a:cubicBezTo>
                  <a:cubicBezTo>
                    <a:pt x="1333" y="1787"/>
                    <a:pt x="1315" y="1809"/>
                    <a:pt x="1282" y="1815"/>
                  </a:cubicBezTo>
                  <a:cubicBezTo>
                    <a:pt x="1262" y="1748"/>
                    <a:pt x="1241" y="1681"/>
                    <a:pt x="1236" y="1601"/>
                  </a:cubicBezTo>
                  <a:cubicBezTo>
                    <a:pt x="1231" y="1619"/>
                    <a:pt x="1226" y="1629"/>
                    <a:pt x="1227" y="1637"/>
                  </a:cubicBezTo>
                  <a:cubicBezTo>
                    <a:pt x="1233" y="1698"/>
                    <a:pt x="1241" y="1758"/>
                    <a:pt x="1250" y="1824"/>
                  </a:cubicBezTo>
                  <a:cubicBezTo>
                    <a:pt x="1241" y="1819"/>
                    <a:pt x="1233" y="1817"/>
                    <a:pt x="1227" y="1812"/>
                  </a:cubicBezTo>
                  <a:cubicBezTo>
                    <a:pt x="1188" y="1776"/>
                    <a:pt x="1161" y="1733"/>
                    <a:pt x="1154" y="1679"/>
                  </a:cubicBezTo>
                  <a:close/>
                  <a:moveTo>
                    <a:pt x="1013" y="1455"/>
                  </a:moveTo>
                  <a:cubicBezTo>
                    <a:pt x="1010" y="1402"/>
                    <a:pt x="1029" y="1332"/>
                    <a:pt x="1053" y="1293"/>
                  </a:cubicBezTo>
                  <a:cubicBezTo>
                    <a:pt x="1039" y="1350"/>
                    <a:pt x="1026" y="1403"/>
                    <a:pt x="1013" y="1455"/>
                  </a:cubicBezTo>
                  <a:close/>
                  <a:moveTo>
                    <a:pt x="164" y="262"/>
                  </a:moveTo>
                  <a:cubicBezTo>
                    <a:pt x="177" y="260"/>
                    <a:pt x="186" y="261"/>
                    <a:pt x="192" y="257"/>
                  </a:cubicBezTo>
                  <a:cubicBezTo>
                    <a:pt x="245" y="221"/>
                    <a:pt x="283" y="172"/>
                    <a:pt x="307" y="115"/>
                  </a:cubicBezTo>
                  <a:cubicBezTo>
                    <a:pt x="322" y="79"/>
                    <a:pt x="319" y="39"/>
                    <a:pt x="314" y="0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301" y="53"/>
                    <a:pt x="298" y="105"/>
                    <a:pt x="262" y="151"/>
                  </a:cubicBezTo>
                  <a:cubicBezTo>
                    <a:pt x="239" y="180"/>
                    <a:pt x="222" y="214"/>
                    <a:pt x="181" y="239"/>
                  </a:cubicBezTo>
                  <a:cubicBezTo>
                    <a:pt x="172" y="178"/>
                    <a:pt x="144" y="126"/>
                    <a:pt x="145" y="66"/>
                  </a:cubicBezTo>
                  <a:cubicBezTo>
                    <a:pt x="145" y="42"/>
                    <a:pt x="147" y="20"/>
                    <a:pt x="153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26" y="12"/>
                    <a:pt x="123" y="23"/>
                    <a:pt x="119" y="34"/>
                  </a:cubicBezTo>
                  <a:cubicBezTo>
                    <a:pt x="118" y="38"/>
                    <a:pt x="114" y="41"/>
                    <a:pt x="111" y="43"/>
                  </a:cubicBezTo>
                  <a:cubicBezTo>
                    <a:pt x="77" y="68"/>
                    <a:pt x="42" y="86"/>
                    <a:pt x="0" y="89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7" y="111"/>
                    <a:pt x="34" y="106"/>
                    <a:pt x="51" y="101"/>
                  </a:cubicBezTo>
                  <a:cubicBezTo>
                    <a:pt x="74" y="93"/>
                    <a:pt x="96" y="81"/>
                    <a:pt x="118" y="71"/>
                  </a:cubicBezTo>
                  <a:cubicBezTo>
                    <a:pt x="134" y="136"/>
                    <a:pt x="149" y="198"/>
                    <a:pt x="164" y="262"/>
                  </a:cubicBezTo>
                  <a:close/>
                  <a:moveTo>
                    <a:pt x="3840" y="929"/>
                  </a:moveTo>
                  <a:cubicBezTo>
                    <a:pt x="3840" y="897"/>
                    <a:pt x="3840" y="897"/>
                    <a:pt x="3840" y="897"/>
                  </a:cubicBezTo>
                  <a:cubicBezTo>
                    <a:pt x="3827" y="878"/>
                    <a:pt x="3819" y="855"/>
                    <a:pt x="3819" y="825"/>
                  </a:cubicBezTo>
                  <a:cubicBezTo>
                    <a:pt x="3787" y="863"/>
                    <a:pt x="3766" y="900"/>
                    <a:pt x="3764" y="939"/>
                  </a:cubicBezTo>
                  <a:cubicBezTo>
                    <a:pt x="3762" y="976"/>
                    <a:pt x="3776" y="1015"/>
                    <a:pt x="3784" y="1057"/>
                  </a:cubicBezTo>
                  <a:cubicBezTo>
                    <a:pt x="3687" y="1034"/>
                    <a:pt x="3591" y="1043"/>
                    <a:pt x="3492" y="1073"/>
                  </a:cubicBezTo>
                  <a:cubicBezTo>
                    <a:pt x="3498" y="1079"/>
                    <a:pt x="3501" y="1085"/>
                    <a:pt x="3505" y="1086"/>
                  </a:cubicBezTo>
                  <a:cubicBezTo>
                    <a:pt x="3554" y="1101"/>
                    <a:pt x="3586" y="1139"/>
                    <a:pt x="3621" y="1172"/>
                  </a:cubicBezTo>
                  <a:cubicBezTo>
                    <a:pt x="3650" y="1200"/>
                    <a:pt x="3677" y="1231"/>
                    <a:pt x="3705" y="1261"/>
                  </a:cubicBezTo>
                  <a:cubicBezTo>
                    <a:pt x="3689" y="1284"/>
                    <a:pt x="3671" y="1310"/>
                    <a:pt x="3653" y="1336"/>
                  </a:cubicBezTo>
                  <a:cubicBezTo>
                    <a:pt x="3634" y="1361"/>
                    <a:pt x="3614" y="1386"/>
                    <a:pt x="3593" y="1413"/>
                  </a:cubicBezTo>
                  <a:cubicBezTo>
                    <a:pt x="3655" y="1462"/>
                    <a:pt x="3727" y="1444"/>
                    <a:pt x="3797" y="1428"/>
                  </a:cubicBezTo>
                  <a:cubicBezTo>
                    <a:pt x="3812" y="1424"/>
                    <a:pt x="3826" y="1420"/>
                    <a:pt x="3840" y="1415"/>
                  </a:cubicBezTo>
                  <a:cubicBezTo>
                    <a:pt x="3840" y="1388"/>
                    <a:pt x="3840" y="1388"/>
                    <a:pt x="3840" y="1388"/>
                  </a:cubicBezTo>
                  <a:cubicBezTo>
                    <a:pt x="3781" y="1415"/>
                    <a:pt x="3719" y="1425"/>
                    <a:pt x="3654" y="1419"/>
                  </a:cubicBezTo>
                  <a:cubicBezTo>
                    <a:pt x="3645" y="1418"/>
                    <a:pt x="3637" y="1413"/>
                    <a:pt x="3632" y="1411"/>
                  </a:cubicBezTo>
                  <a:cubicBezTo>
                    <a:pt x="3650" y="1382"/>
                    <a:pt x="3668" y="1355"/>
                    <a:pt x="3685" y="1326"/>
                  </a:cubicBezTo>
                  <a:cubicBezTo>
                    <a:pt x="3699" y="1301"/>
                    <a:pt x="3717" y="1281"/>
                    <a:pt x="3740" y="1273"/>
                  </a:cubicBezTo>
                  <a:cubicBezTo>
                    <a:pt x="3771" y="1281"/>
                    <a:pt x="3798" y="1288"/>
                    <a:pt x="3828" y="1296"/>
                  </a:cubicBezTo>
                  <a:cubicBezTo>
                    <a:pt x="3803" y="1315"/>
                    <a:pt x="3781" y="1331"/>
                    <a:pt x="3759" y="1347"/>
                  </a:cubicBezTo>
                  <a:cubicBezTo>
                    <a:pt x="3788" y="1340"/>
                    <a:pt x="3813" y="1324"/>
                    <a:pt x="3840" y="1317"/>
                  </a:cubicBezTo>
                  <a:cubicBezTo>
                    <a:pt x="3840" y="1257"/>
                    <a:pt x="3840" y="1257"/>
                    <a:pt x="3840" y="1257"/>
                  </a:cubicBezTo>
                  <a:cubicBezTo>
                    <a:pt x="3773" y="1266"/>
                    <a:pt x="3716" y="1246"/>
                    <a:pt x="3670" y="1194"/>
                  </a:cubicBezTo>
                  <a:cubicBezTo>
                    <a:pt x="3635" y="1154"/>
                    <a:pt x="3602" y="1112"/>
                    <a:pt x="3553" y="1080"/>
                  </a:cubicBezTo>
                  <a:cubicBezTo>
                    <a:pt x="3584" y="1075"/>
                    <a:pt x="3615" y="1068"/>
                    <a:pt x="3647" y="1066"/>
                  </a:cubicBezTo>
                  <a:cubicBezTo>
                    <a:pt x="3704" y="1063"/>
                    <a:pt x="3761" y="1069"/>
                    <a:pt x="3815" y="1093"/>
                  </a:cubicBezTo>
                  <a:cubicBezTo>
                    <a:pt x="3824" y="1097"/>
                    <a:pt x="3832" y="1102"/>
                    <a:pt x="3840" y="1106"/>
                  </a:cubicBezTo>
                  <a:cubicBezTo>
                    <a:pt x="3840" y="1076"/>
                    <a:pt x="3840" y="1076"/>
                    <a:pt x="3840" y="1076"/>
                  </a:cubicBezTo>
                  <a:cubicBezTo>
                    <a:pt x="3837" y="1071"/>
                    <a:pt x="3835" y="1067"/>
                    <a:pt x="3833" y="1061"/>
                  </a:cubicBezTo>
                  <a:cubicBezTo>
                    <a:pt x="3791" y="1038"/>
                    <a:pt x="3791" y="994"/>
                    <a:pt x="3785" y="955"/>
                  </a:cubicBezTo>
                  <a:cubicBezTo>
                    <a:pt x="3782" y="934"/>
                    <a:pt x="3783" y="912"/>
                    <a:pt x="3802" y="893"/>
                  </a:cubicBezTo>
                  <a:cubicBezTo>
                    <a:pt x="3815" y="905"/>
                    <a:pt x="3828" y="917"/>
                    <a:pt x="3840" y="9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9989" y="4831893"/>
            <a:ext cx="2057400" cy="273844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158" y="4831893"/>
            <a:ext cx="3086100" cy="273844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824" y="4831893"/>
            <a:ext cx="2066534" cy="273844"/>
          </a:xfrm>
        </p:spPr>
        <p:txBody>
          <a:bodyPr anchor="ctr"/>
          <a:lstStyle>
            <a:lvl1pPr algn="l">
              <a:defRPr sz="9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5490225" y="350839"/>
            <a:ext cx="3656410" cy="4442222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564" y="767901"/>
            <a:ext cx="2845259" cy="251223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2925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564" y="3709033"/>
            <a:ext cx="2845259" cy="77832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5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062963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 xmlns="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3587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1" y="3573"/>
            <a:ext cx="2835059" cy="5139928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474" y="380278"/>
            <a:ext cx="1178720" cy="40049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393280"/>
            <a:ext cx="4469683" cy="39919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8474" y="4722462"/>
            <a:ext cx="1879497" cy="273844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0275" y="4722462"/>
            <a:ext cx="4469683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550983" y="2139901"/>
            <a:ext cx="4037450" cy="453202"/>
          </a:xfrm>
        </p:spPr>
        <p:txBody>
          <a:bodyPr/>
          <a:lstStyle>
            <a:lvl1pPr algn="l"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6833687" y="428627"/>
            <a:ext cx="0" cy="39566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11000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639048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2382" y="1"/>
            <a:ext cx="9138047" cy="5183981"/>
          </a:xfrm>
          <a:custGeom>
            <a:avLst/>
            <a:gdLst/>
            <a:ahLst/>
            <a:cxnLst/>
            <a:rect l="0" t="0" r="r" b="b"/>
            <a:pathLst>
              <a:path w="3840" h="2177">
                <a:moveTo>
                  <a:pt x="813" y="187"/>
                </a:moveTo>
                <a:cubicBezTo>
                  <a:pt x="858" y="167"/>
                  <a:pt x="893" y="143"/>
                  <a:pt x="911" y="109"/>
                </a:cubicBezTo>
                <a:cubicBezTo>
                  <a:pt x="929" y="77"/>
                  <a:pt x="934" y="39"/>
                  <a:pt x="944" y="0"/>
                </a:cubicBezTo>
                <a:cubicBezTo>
                  <a:pt x="916" y="0"/>
                  <a:pt x="916" y="0"/>
                  <a:pt x="916" y="0"/>
                </a:cubicBezTo>
                <a:cubicBezTo>
                  <a:pt x="921" y="28"/>
                  <a:pt x="908" y="57"/>
                  <a:pt x="900" y="85"/>
                </a:cubicBezTo>
                <a:cubicBezTo>
                  <a:pt x="894" y="105"/>
                  <a:pt x="883" y="125"/>
                  <a:pt x="857" y="134"/>
                </a:cubicBezTo>
                <a:cubicBezTo>
                  <a:pt x="840" y="89"/>
                  <a:pt x="827" y="48"/>
                  <a:pt x="808" y="10"/>
                </a:cubicBezTo>
                <a:cubicBezTo>
                  <a:pt x="806" y="6"/>
                  <a:pt x="805" y="3"/>
                  <a:pt x="803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91" y="20"/>
                  <a:pt x="800" y="41"/>
                  <a:pt x="809" y="62"/>
                </a:cubicBezTo>
                <a:cubicBezTo>
                  <a:pt x="826" y="100"/>
                  <a:pt x="835" y="139"/>
                  <a:pt x="813" y="187"/>
                </a:cubicBezTo>
                <a:close/>
                <a:moveTo>
                  <a:pt x="1209" y="90"/>
                </a:moveTo>
                <a:cubicBezTo>
                  <a:pt x="1182" y="65"/>
                  <a:pt x="1168" y="33"/>
                  <a:pt x="1156" y="0"/>
                </a:cubicBezTo>
                <a:cubicBezTo>
                  <a:pt x="1130" y="0"/>
                  <a:pt x="1130" y="0"/>
                  <a:pt x="1130" y="0"/>
                </a:cubicBezTo>
                <a:cubicBezTo>
                  <a:pt x="1138" y="25"/>
                  <a:pt x="1149" y="50"/>
                  <a:pt x="1163" y="75"/>
                </a:cubicBezTo>
                <a:cubicBezTo>
                  <a:pt x="1133" y="65"/>
                  <a:pt x="1102" y="58"/>
                  <a:pt x="1073" y="46"/>
                </a:cubicBezTo>
                <a:cubicBezTo>
                  <a:pt x="1043" y="33"/>
                  <a:pt x="1015" y="18"/>
                  <a:pt x="989" y="0"/>
                </a:cubicBezTo>
                <a:cubicBezTo>
                  <a:pt x="952" y="0"/>
                  <a:pt x="952" y="0"/>
                  <a:pt x="952" y="0"/>
                </a:cubicBezTo>
                <a:cubicBezTo>
                  <a:pt x="1028" y="59"/>
                  <a:pt x="1116" y="91"/>
                  <a:pt x="1215" y="108"/>
                </a:cubicBezTo>
                <a:cubicBezTo>
                  <a:pt x="1212" y="99"/>
                  <a:pt x="1212" y="93"/>
                  <a:pt x="1209" y="90"/>
                </a:cubicBezTo>
                <a:close/>
                <a:moveTo>
                  <a:pt x="1306" y="346"/>
                </a:moveTo>
                <a:cubicBezTo>
                  <a:pt x="1328" y="357"/>
                  <a:pt x="1352" y="362"/>
                  <a:pt x="1375" y="370"/>
                </a:cubicBezTo>
                <a:cubicBezTo>
                  <a:pt x="1342" y="428"/>
                  <a:pt x="1310" y="484"/>
                  <a:pt x="1277" y="541"/>
                </a:cubicBezTo>
                <a:cubicBezTo>
                  <a:pt x="1288" y="548"/>
                  <a:pt x="1294" y="555"/>
                  <a:pt x="1301" y="556"/>
                </a:cubicBezTo>
                <a:cubicBezTo>
                  <a:pt x="1364" y="567"/>
                  <a:pt x="1425" y="557"/>
                  <a:pt x="1482" y="532"/>
                </a:cubicBezTo>
                <a:cubicBezTo>
                  <a:pt x="1524" y="513"/>
                  <a:pt x="1551" y="473"/>
                  <a:pt x="1579" y="436"/>
                </a:cubicBezTo>
                <a:cubicBezTo>
                  <a:pt x="1604" y="403"/>
                  <a:pt x="1617" y="365"/>
                  <a:pt x="1626" y="325"/>
                </a:cubicBezTo>
                <a:cubicBezTo>
                  <a:pt x="1629" y="310"/>
                  <a:pt x="1632" y="295"/>
                  <a:pt x="1656" y="290"/>
                </a:cubicBezTo>
                <a:cubicBezTo>
                  <a:pt x="1634" y="348"/>
                  <a:pt x="1638" y="405"/>
                  <a:pt x="1650" y="462"/>
                </a:cubicBezTo>
                <a:cubicBezTo>
                  <a:pt x="1663" y="521"/>
                  <a:pt x="1697" y="568"/>
                  <a:pt x="1738" y="614"/>
                </a:cubicBezTo>
                <a:cubicBezTo>
                  <a:pt x="1799" y="558"/>
                  <a:pt x="1823" y="487"/>
                  <a:pt x="1829" y="408"/>
                </a:cubicBezTo>
                <a:cubicBezTo>
                  <a:pt x="1834" y="330"/>
                  <a:pt x="1816" y="259"/>
                  <a:pt x="1759" y="199"/>
                </a:cubicBezTo>
                <a:cubicBezTo>
                  <a:pt x="1805" y="136"/>
                  <a:pt x="1840" y="70"/>
                  <a:pt x="1863" y="0"/>
                </a:cubicBezTo>
                <a:cubicBezTo>
                  <a:pt x="1839" y="0"/>
                  <a:pt x="1839" y="0"/>
                  <a:pt x="1839" y="0"/>
                </a:cubicBezTo>
                <a:cubicBezTo>
                  <a:pt x="1830" y="29"/>
                  <a:pt x="1817" y="57"/>
                  <a:pt x="1804" y="77"/>
                </a:cubicBezTo>
                <a:cubicBezTo>
                  <a:pt x="1812" y="50"/>
                  <a:pt x="1819" y="25"/>
                  <a:pt x="1827" y="0"/>
                </a:cubicBezTo>
                <a:cubicBezTo>
                  <a:pt x="1807" y="0"/>
                  <a:pt x="1807" y="0"/>
                  <a:pt x="1807" y="0"/>
                </a:cubicBezTo>
                <a:cubicBezTo>
                  <a:pt x="1799" y="27"/>
                  <a:pt x="1789" y="54"/>
                  <a:pt x="1775" y="79"/>
                </a:cubicBezTo>
                <a:cubicBezTo>
                  <a:pt x="1736" y="151"/>
                  <a:pt x="1693" y="222"/>
                  <a:pt x="1622" y="275"/>
                </a:cubicBezTo>
                <a:cubicBezTo>
                  <a:pt x="1548" y="177"/>
                  <a:pt x="1376" y="143"/>
                  <a:pt x="1228" y="259"/>
                </a:cubicBezTo>
                <a:cubicBezTo>
                  <a:pt x="1232" y="307"/>
                  <a:pt x="1268" y="328"/>
                  <a:pt x="1306" y="346"/>
                </a:cubicBezTo>
                <a:close/>
                <a:moveTo>
                  <a:pt x="1665" y="348"/>
                </a:moveTo>
                <a:cubicBezTo>
                  <a:pt x="1671" y="316"/>
                  <a:pt x="1683" y="287"/>
                  <a:pt x="1722" y="274"/>
                </a:cubicBezTo>
                <a:cubicBezTo>
                  <a:pt x="1739" y="322"/>
                  <a:pt x="1722" y="375"/>
                  <a:pt x="1750" y="418"/>
                </a:cubicBezTo>
                <a:cubicBezTo>
                  <a:pt x="1752" y="375"/>
                  <a:pt x="1753" y="333"/>
                  <a:pt x="1755" y="284"/>
                </a:cubicBezTo>
                <a:cubicBezTo>
                  <a:pt x="1786" y="300"/>
                  <a:pt x="1796" y="320"/>
                  <a:pt x="1802" y="344"/>
                </a:cubicBezTo>
                <a:cubicBezTo>
                  <a:pt x="1813" y="394"/>
                  <a:pt x="1806" y="441"/>
                  <a:pt x="1792" y="489"/>
                </a:cubicBezTo>
                <a:cubicBezTo>
                  <a:pt x="1781" y="524"/>
                  <a:pt x="1767" y="556"/>
                  <a:pt x="1735" y="583"/>
                </a:cubicBezTo>
                <a:cubicBezTo>
                  <a:pt x="1718" y="556"/>
                  <a:pt x="1702" y="532"/>
                  <a:pt x="1689" y="507"/>
                </a:cubicBezTo>
                <a:cubicBezTo>
                  <a:pt x="1663" y="457"/>
                  <a:pt x="1656" y="403"/>
                  <a:pt x="1665" y="348"/>
                </a:cubicBezTo>
                <a:close/>
                <a:moveTo>
                  <a:pt x="1572" y="348"/>
                </a:moveTo>
                <a:cubicBezTo>
                  <a:pt x="1587" y="380"/>
                  <a:pt x="1576" y="405"/>
                  <a:pt x="1561" y="426"/>
                </a:cubicBezTo>
                <a:cubicBezTo>
                  <a:pt x="1527" y="475"/>
                  <a:pt x="1488" y="518"/>
                  <a:pt x="1424" y="527"/>
                </a:cubicBezTo>
                <a:cubicBezTo>
                  <a:pt x="1388" y="533"/>
                  <a:pt x="1352" y="546"/>
                  <a:pt x="1305" y="536"/>
                </a:cubicBezTo>
                <a:cubicBezTo>
                  <a:pt x="1341" y="485"/>
                  <a:pt x="1357" y="428"/>
                  <a:pt x="1398" y="385"/>
                </a:cubicBezTo>
                <a:cubicBezTo>
                  <a:pt x="1438" y="344"/>
                  <a:pt x="1480" y="315"/>
                  <a:pt x="1547" y="332"/>
                </a:cubicBezTo>
                <a:cubicBezTo>
                  <a:pt x="1536" y="349"/>
                  <a:pt x="1529" y="363"/>
                  <a:pt x="1519" y="374"/>
                </a:cubicBezTo>
                <a:cubicBezTo>
                  <a:pt x="1509" y="386"/>
                  <a:pt x="1497" y="395"/>
                  <a:pt x="1485" y="405"/>
                </a:cubicBezTo>
                <a:cubicBezTo>
                  <a:pt x="1476" y="415"/>
                  <a:pt x="1466" y="424"/>
                  <a:pt x="1456" y="433"/>
                </a:cubicBezTo>
                <a:cubicBezTo>
                  <a:pt x="1506" y="421"/>
                  <a:pt x="1539" y="386"/>
                  <a:pt x="1572" y="348"/>
                </a:cubicBezTo>
                <a:close/>
                <a:moveTo>
                  <a:pt x="1449" y="206"/>
                </a:moveTo>
                <a:cubicBezTo>
                  <a:pt x="1484" y="209"/>
                  <a:pt x="1520" y="218"/>
                  <a:pt x="1543" y="257"/>
                </a:cubicBezTo>
                <a:cubicBezTo>
                  <a:pt x="1484" y="266"/>
                  <a:pt x="1426" y="258"/>
                  <a:pt x="1373" y="283"/>
                </a:cubicBezTo>
                <a:cubicBezTo>
                  <a:pt x="1412" y="284"/>
                  <a:pt x="1452" y="285"/>
                  <a:pt x="1500" y="287"/>
                </a:cubicBezTo>
                <a:cubicBezTo>
                  <a:pt x="1463" y="309"/>
                  <a:pt x="1432" y="327"/>
                  <a:pt x="1401" y="345"/>
                </a:cubicBezTo>
                <a:cubicBezTo>
                  <a:pt x="1398" y="347"/>
                  <a:pt x="1393" y="346"/>
                  <a:pt x="1389" y="346"/>
                </a:cubicBezTo>
                <a:cubicBezTo>
                  <a:pt x="1334" y="339"/>
                  <a:pt x="1286" y="321"/>
                  <a:pt x="1248" y="272"/>
                </a:cubicBezTo>
                <a:cubicBezTo>
                  <a:pt x="1309" y="222"/>
                  <a:pt x="1375" y="200"/>
                  <a:pt x="1449" y="206"/>
                </a:cubicBezTo>
                <a:close/>
                <a:moveTo>
                  <a:pt x="3289" y="0"/>
                </a:moveTo>
                <a:cubicBezTo>
                  <a:pt x="3279" y="12"/>
                  <a:pt x="3269" y="25"/>
                  <a:pt x="3260" y="39"/>
                </a:cubicBezTo>
                <a:cubicBezTo>
                  <a:pt x="3279" y="29"/>
                  <a:pt x="3296" y="16"/>
                  <a:pt x="3313" y="0"/>
                </a:cubicBezTo>
                <a:lnTo>
                  <a:pt x="3289" y="0"/>
                </a:lnTo>
                <a:close/>
                <a:moveTo>
                  <a:pt x="3415" y="0"/>
                </a:moveTo>
                <a:cubicBezTo>
                  <a:pt x="3375" y="0"/>
                  <a:pt x="3375" y="0"/>
                  <a:pt x="3375" y="0"/>
                </a:cubicBezTo>
                <a:cubicBezTo>
                  <a:pt x="3372" y="21"/>
                  <a:pt x="3363" y="41"/>
                  <a:pt x="3348" y="59"/>
                </a:cubicBezTo>
                <a:cubicBezTo>
                  <a:pt x="3302" y="115"/>
                  <a:pt x="3237" y="132"/>
                  <a:pt x="3169" y="144"/>
                </a:cubicBezTo>
                <a:cubicBezTo>
                  <a:pt x="3165" y="96"/>
                  <a:pt x="3177" y="44"/>
                  <a:pt x="3197" y="0"/>
                </a:cubicBezTo>
                <a:cubicBezTo>
                  <a:pt x="3172" y="0"/>
                  <a:pt x="3172" y="0"/>
                  <a:pt x="3172" y="0"/>
                </a:cubicBezTo>
                <a:cubicBezTo>
                  <a:pt x="3151" y="46"/>
                  <a:pt x="3143" y="97"/>
                  <a:pt x="3150" y="154"/>
                </a:cubicBezTo>
                <a:cubicBezTo>
                  <a:pt x="3232" y="183"/>
                  <a:pt x="3359" y="112"/>
                  <a:pt x="3415" y="0"/>
                </a:cubicBezTo>
                <a:close/>
                <a:moveTo>
                  <a:pt x="1637" y="0"/>
                </a:moveTo>
                <a:cubicBezTo>
                  <a:pt x="1612" y="0"/>
                  <a:pt x="1612" y="0"/>
                  <a:pt x="1612" y="0"/>
                </a:cubicBezTo>
                <a:cubicBezTo>
                  <a:pt x="1614" y="2"/>
                  <a:pt x="1616" y="5"/>
                  <a:pt x="1618" y="8"/>
                </a:cubicBezTo>
                <a:cubicBezTo>
                  <a:pt x="1624" y="5"/>
                  <a:pt x="1632" y="4"/>
                  <a:pt x="1637" y="0"/>
                </a:cubicBezTo>
                <a:close/>
                <a:moveTo>
                  <a:pt x="1799" y="933"/>
                </a:moveTo>
                <a:cubicBezTo>
                  <a:pt x="1846" y="949"/>
                  <a:pt x="1887" y="956"/>
                  <a:pt x="1924" y="944"/>
                </a:cubicBezTo>
                <a:cubicBezTo>
                  <a:pt x="1960" y="932"/>
                  <a:pt x="1992" y="906"/>
                  <a:pt x="2028" y="884"/>
                </a:cubicBezTo>
                <a:cubicBezTo>
                  <a:pt x="2041" y="982"/>
                  <a:pt x="2084" y="1069"/>
                  <a:pt x="2146" y="1151"/>
                </a:cubicBezTo>
                <a:cubicBezTo>
                  <a:pt x="2150" y="1143"/>
                  <a:pt x="2154" y="1138"/>
                  <a:pt x="2154" y="1134"/>
                </a:cubicBezTo>
                <a:cubicBezTo>
                  <a:pt x="2150" y="1083"/>
                  <a:pt x="2175" y="1039"/>
                  <a:pt x="2194" y="995"/>
                </a:cubicBezTo>
                <a:cubicBezTo>
                  <a:pt x="2209" y="958"/>
                  <a:pt x="2229" y="923"/>
                  <a:pt x="2247" y="886"/>
                </a:cubicBezTo>
                <a:cubicBezTo>
                  <a:pt x="2274" y="893"/>
                  <a:pt x="2305" y="900"/>
                  <a:pt x="2336" y="908"/>
                </a:cubicBezTo>
                <a:cubicBezTo>
                  <a:pt x="2366" y="916"/>
                  <a:pt x="2396" y="926"/>
                  <a:pt x="2429" y="936"/>
                </a:cubicBezTo>
                <a:cubicBezTo>
                  <a:pt x="2452" y="861"/>
                  <a:pt x="2411" y="800"/>
                  <a:pt x="2371" y="740"/>
                </a:cubicBezTo>
                <a:cubicBezTo>
                  <a:pt x="2329" y="679"/>
                  <a:pt x="2274" y="635"/>
                  <a:pt x="2193" y="638"/>
                </a:cubicBezTo>
                <a:cubicBezTo>
                  <a:pt x="2196" y="596"/>
                  <a:pt x="2200" y="557"/>
                  <a:pt x="2201" y="518"/>
                </a:cubicBezTo>
                <a:cubicBezTo>
                  <a:pt x="2202" y="479"/>
                  <a:pt x="2199" y="440"/>
                  <a:pt x="2198" y="394"/>
                </a:cubicBezTo>
                <a:cubicBezTo>
                  <a:pt x="2290" y="476"/>
                  <a:pt x="2392" y="518"/>
                  <a:pt x="2515" y="496"/>
                </a:cubicBezTo>
                <a:cubicBezTo>
                  <a:pt x="2522" y="464"/>
                  <a:pt x="2508" y="435"/>
                  <a:pt x="2499" y="407"/>
                </a:cubicBezTo>
                <a:cubicBezTo>
                  <a:pt x="2476" y="334"/>
                  <a:pt x="2424" y="283"/>
                  <a:pt x="2363" y="240"/>
                </a:cubicBezTo>
                <a:cubicBezTo>
                  <a:pt x="2295" y="191"/>
                  <a:pt x="2217" y="164"/>
                  <a:pt x="2135" y="139"/>
                </a:cubicBezTo>
                <a:cubicBezTo>
                  <a:pt x="2120" y="92"/>
                  <a:pt x="2103" y="45"/>
                  <a:pt x="2084" y="0"/>
                </a:cubicBezTo>
                <a:cubicBezTo>
                  <a:pt x="2028" y="0"/>
                  <a:pt x="2028" y="0"/>
                  <a:pt x="2028" y="0"/>
                </a:cubicBezTo>
                <a:cubicBezTo>
                  <a:pt x="2055" y="52"/>
                  <a:pt x="2079" y="107"/>
                  <a:pt x="2101" y="163"/>
                </a:cubicBezTo>
                <a:cubicBezTo>
                  <a:pt x="2080" y="179"/>
                  <a:pt x="2060" y="192"/>
                  <a:pt x="2043" y="208"/>
                </a:cubicBezTo>
                <a:cubicBezTo>
                  <a:pt x="1989" y="259"/>
                  <a:pt x="1953" y="322"/>
                  <a:pt x="1938" y="395"/>
                </a:cubicBezTo>
                <a:cubicBezTo>
                  <a:pt x="1931" y="430"/>
                  <a:pt x="1935" y="467"/>
                  <a:pt x="1936" y="503"/>
                </a:cubicBezTo>
                <a:cubicBezTo>
                  <a:pt x="1937" y="517"/>
                  <a:pt x="1948" y="523"/>
                  <a:pt x="1963" y="524"/>
                </a:cubicBezTo>
                <a:cubicBezTo>
                  <a:pt x="2002" y="528"/>
                  <a:pt x="2033" y="508"/>
                  <a:pt x="2064" y="489"/>
                </a:cubicBezTo>
                <a:cubicBezTo>
                  <a:pt x="2088" y="474"/>
                  <a:pt x="2108" y="452"/>
                  <a:pt x="2133" y="431"/>
                </a:cubicBezTo>
                <a:cubicBezTo>
                  <a:pt x="2147" y="495"/>
                  <a:pt x="2145" y="560"/>
                  <a:pt x="2146" y="629"/>
                </a:cubicBezTo>
                <a:cubicBezTo>
                  <a:pt x="2125" y="621"/>
                  <a:pt x="2108" y="612"/>
                  <a:pt x="2090" y="608"/>
                </a:cubicBezTo>
                <a:cubicBezTo>
                  <a:pt x="2045" y="600"/>
                  <a:pt x="2008" y="621"/>
                  <a:pt x="1977" y="650"/>
                </a:cubicBezTo>
                <a:cubicBezTo>
                  <a:pt x="1944" y="682"/>
                  <a:pt x="1920" y="722"/>
                  <a:pt x="1907" y="768"/>
                </a:cubicBezTo>
                <a:cubicBezTo>
                  <a:pt x="1900" y="792"/>
                  <a:pt x="1891" y="816"/>
                  <a:pt x="1883" y="839"/>
                </a:cubicBezTo>
                <a:cubicBezTo>
                  <a:pt x="1869" y="879"/>
                  <a:pt x="1849" y="913"/>
                  <a:pt x="1799" y="933"/>
                </a:cubicBezTo>
                <a:close/>
                <a:moveTo>
                  <a:pt x="2122" y="396"/>
                </a:moveTo>
                <a:cubicBezTo>
                  <a:pt x="2112" y="413"/>
                  <a:pt x="2102" y="431"/>
                  <a:pt x="2088" y="444"/>
                </a:cubicBezTo>
                <a:cubicBezTo>
                  <a:pt x="2055" y="476"/>
                  <a:pt x="2017" y="501"/>
                  <a:pt x="1967" y="504"/>
                </a:cubicBezTo>
                <a:cubicBezTo>
                  <a:pt x="1926" y="408"/>
                  <a:pt x="2005" y="235"/>
                  <a:pt x="2087" y="238"/>
                </a:cubicBezTo>
                <a:cubicBezTo>
                  <a:pt x="2093" y="299"/>
                  <a:pt x="2056" y="349"/>
                  <a:pt x="2036" y="409"/>
                </a:cubicBezTo>
                <a:cubicBezTo>
                  <a:pt x="2081" y="368"/>
                  <a:pt x="2090" y="314"/>
                  <a:pt x="2114" y="266"/>
                </a:cubicBezTo>
                <a:cubicBezTo>
                  <a:pt x="2148" y="312"/>
                  <a:pt x="2145" y="354"/>
                  <a:pt x="2122" y="396"/>
                </a:cubicBezTo>
                <a:close/>
                <a:moveTo>
                  <a:pt x="2311" y="707"/>
                </a:moveTo>
                <a:cubicBezTo>
                  <a:pt x="2361" y="754"/>
                  <a:pt x="2395" y="811"/>
                  <a:pt x="2413" y="877"/>
                </a:cubicBezTo>
                <a:cubicBezTo>
                  <a:pt x="2415" y="886"/>
                  <a:pt x="2414" y="895"/>
                  <a:pt x="2414" y="901"/>
                </a:cubicBezTo>
                <a:cubicBezTo>
                  <a:pt x="2379" y="894"/>
                  <a:pt x="2348" y="887"/>
                  <a:pt x="2315" y="881"/>
                </a:cubicBezTo>
                <a:cubicBezTo>
                  <a:pt x="2287" y="877"/>
                  <a:pt x="2262" y="867"/>
                  <a:pt x="2246" y="849"/>
                </a:cubicBezTo>
                <a:cubicBezTo>
                  <a:pt x="2243" y="816"/>
                  <a:pt x="2240" y="789"/>
                  <a:pt x="2237" y="758"/>
                </a:cubicBezTo>
                <a:cubicBezTo>
                  <a:pt x="2263" y="775"/>
                  <a:pt x="2286" y="789"/>
                  <a:pt x="2309" y="804"/>
                </a:cubicBezTo>
                <a:cubicBezTo>
                  <a:pt x="2284" y="769"/>
                  <a:pt x="2245" y="747"/>
                  <a:pt x="2233" y="703"/>
                </a:cubicBezTo>
                <a:cubicBezTo>
                  <a:pt x="2268" y="684"/>
                  <a:pt x="2287" y="685"/>
                  <a:pt x="2311" y="707"/>
                </a:cubicBezTo>
                <a:close/>
                <a:moveTo>
                  <a:pt x="2174" y="259"/>
                </a:moveTo>
                <a:cubicBezTo>
                  <a:pt x="2216" y="285"/>
                  <a:pt x="2255" y="309"/>
                  <a:pt x="2294" y="333"/>
                </a:cubicBezTo>
                <a:cubicBezTo>
                  <a:pt x="2295" y="331"/>
                  <a:pt x="2297" y="328"/>
                  <a:pt x="2298" y="326"/>
                </a:cubicBezTo>
                <a:cubicBezTo>
                  <a:pt x="2263" y="296"/>
                  <a:pt x="2228" y="266"/>
                  <a:pt x="2192" y="235"/>
                </a:cubicBezTo>
                <a:cubicBezTo>
                  <a:pt x="2221" y="214"/>
                  <a:pt x="2267" y="214"/>
                  <a:pt x="2335" y="249"/>
                </a:cubicBezTo>
                <a:cubicBezTo>
                  <a:pt x="2425" y="295"/>
                  <a:pt x="2477" y="372"/>
                  <a:pt x="2493" y="476"/>
                </a:cubicBezTo>
                <a:cubicBezTo>
                  <a:pt x="2375" y="501"/>
                  <a:pt x="2244" y="433"/>
                  <a:pt x="2187" y="340"/>
                </a:cubicBezTo>
                <a:cubicBezTo>
                  <a:pt x="2172" y="318"/>
                  <a:pt x="2164" y="291"/>
                  <a:pt x="2174" y="259"/>
                </a:cubicBezTo>
                <a:close/>
                <a:moveTo>
                  <a:pt x="2165" y="368"/>
                </a:moveTo>
                <a:cubicBezTo>
                  <a:pt x="2185" y="440"/>
                  <a:pt x="2184" y="509"/>
                  <a:pt x="2173" y="578"/>
                </a:cubicBezTo>
                <a:cubicBezTo>
                  <a:pt x="2151" y="457"/>
                  <a:pt x="2149" y="402"/>
                  <a:pt x="2165" y="368"/>
                </a:cubicBezTo>
                <a:close/>
                <a:moveTo>
                  <a:pt x="2131" y="869"/>
                </a:moveTo>
                <a:cubicBezTo>
                  <a:pt x="2145" y="825"/>
                  <a:pt x="2146" y="777"/>
                  <a:pt x="2171" y="737"/>
                </a:cubicBezTo>
                <a:cubicBezTo>
                  <a:pt x="2177" y="739"/>
                  <a:pt x="2180" y="740"/>
                  <a:pt x="2183" y="741"/>
                </a:cubicBezTo>
                <a:cubicBezTo>
                  <a:pt x="2185" y="743"/>
                  <a:pt x="2187" y="745"/>
                  <a:pt x="2189" y="747"/>
                </a:cubicBezTo>
                <a:cubicBezTo>
                  <a:pt x="2228" y="810"/>
                  <a:pt x="2232" y="875"/>
                  <a:pt x="2197" y="942"/>
                </a:cubicBezTo>
                <a:cubicBezTo>
                  <a:pt x="2172" y="989"/>
                  <a:pt x="2145" y="1035"/>
                  <a:pt x="2131" y="1091"/>
                </a:cubicBezTo>
                <a:cubicBezTo>
                  <a:pt x="2115" y="1064"/>
                  <a:pt x="2098" y="1037"/>
                  <a:pt x="2085" y="1009"/>
                </a:cubicBezTo>
                <a:cubicBezTo>
                  <a:pt x="2062" y="956"/>
                  <a:pt x="2048" y="900"/>
                  <a:pt x="2051" y="842"/>
                </a:cubicBezTo>
                <a:cubicBezTo>
                  <a:pt x="2055" y="774"/>
                  <a:pt x="2079" y="743"/>
                  <a:pt x="2141" y="730"/>
                </a:cubicBezTo>
                <a:cubicBezTo>
                  <a:pt x="2134" y="776"/>
                  <a:pt x="2120" y="822"/>
                  <a:pt x="2131" y="869"/>
                </a:cubicBezTo>
                <a:close/>
                <a:moveTo>
                  <a:pt x="1918" y="800"/>
                </a:moveTo>
                <a:cubicBezTo>
                  <a:pt x="1928" y="765"/>
                  <a:pt x="1949" y="738"/>
                  <a:pt x="1971" y="711"/>
                </a:cubicBezTo>
                <a:cubicBezTo>
                  <a:pt x="1988" y="690"/>
                  <a:pt x="2012" y="677"/>
                  <a:pt x="2044" y="680"/>
                </a:cubicBezTo>
                <a:cubicBezTo>
                  <a:pt x="2027" y="705"/>
                  <a:pt x="2012" y="727"/>
                  <a:pt x="1997" y="749"/>
                </a:cubicBezTo>
                <a:cubicBezTo>
                  <a:pt x="2016" y="738"/>
                  <a:pt x="2030" y="723"/>
                  <a:pt x="2046" y="710"/>
                </a:cubicBezTo>
                <a:cubicBezTo>
                  <a:pt x="2061" y="697"/>
                  <a:pt x="2076" y="681"/>
                  <a:pt x="2102" y="691"/>
                </a:cubicBezTo>
                <a:cubicBezTo>
                  <a:pt x="2085" y="714"/>
                  <a:pt x="2067" y="736"/>
                  <a:pt x="2052" y="758"/>
                </a:cubicBezTo>
                <a:cubicBezTo>
                  <a:pt x="2036" y="782"/>
                  <a:pt x="2041" y="817"/>
                  <a:pt x="2015" y="836"/>
                </a:cubicBezTo>
                <a:cubicBezTo>
                  <a:pt x="2008" y="884"/>
                  <a:pt x="1967" y="898"/>
                  <a:pt x="1933" y="918"/>
                </a:cubicBezTo>
                <a:cubicBezTo>
                  <a:pt x="1914" y="929"/>
                  <a:pt x="1893" y="936"/>
                  <a:pt x="1868" y="924"/>
                </a:cubicBezTo>
                <a:cubicBezTo>
                  <a:pt x="1886" y="880"/>
                  <a:pt x="1905" y="841"/>
                  <a:pt x="1918" y="800"/>
                </a:cubicBezTo>
                <a:close/>
                <a:moveTo>
                  <a:pt x="2652" y="273"/>
                </a:moveTo>
                <a:cubicBezTo>
                  <a:pt x="2723" y="253"/>
                  <a:pt x="2772" y="203"/>
                  <a:pt x="2818" y="150"/>
                </a:cubicBezTo>
                <a:cubicBezTo>
                  <a:pt x="2825" y="141"/>
                  <a:pt x="2832" y="133"/>
                  <a:pt x="2839" y="124"/>
                </a:cubicBezTo>
                <a:cubicBezTo>
                  <a:pt x="2839" y="124"/>
                  <a:pt x="2841" y="124"/>
                  <a:pt x="2846" y="124"/>
                </a:cubicBezTo>
                <a:cubicBezTo>
                  <a:pt x="2865" y="210"/>
                  <a:pt x="2890" y="295"/>
                  <a:pt x="2947" y="368"/>
                </a:cubicBezTo>
                <a:cubicBezTo>
                  <a:pt x="3012" y="310"/>
                  <a:pt x="3030" y="234"/>
                  <a:pt x="3034" y="155"/>
                </a:cubicBezTo>
                <a:cubicBezTo>
                  <a:pt x="3037" y="97"/>
                  <a:pt x="3021" y="46"/>
                  <a:pt x="2988" y="0"/>
                </a:cubicBezTo>
                <a:cubicBezTo>
                  <a:pt x="2797" y="0"/>
                  <a:pt x="2797" y="0"/>
                  <a:pt x="2797" y="0"/>
                </a:cubicBezTo>
                <a:cubicBezTo>
                  <a:pt x="2802" y="1"/>
                  <a:pt x="2808" y="3"/>
                  <a:pt x="2814" y="6"/>
                </a:cubicBezTo>
                <a:cubicBezTo>
                  <a:pt x="2779" y="52"/>
                  <a:pt x="2744" y="97"/>
                  <a:pt x="2710" y="141"/>
                </a:cubicBezTo>
                <a:cubicBezTo>
                  <a:pt x="2712" y="142"/>
                  <a:pt x="2714" y="144"/>
                  <a:pt x="2716" y="145"/>
                </a:cubicBezTo>
                <a:cubicBezTo>
                  <a:pt x="2755" y="107"/>
                  <a:pt x="2793" y="68"/>
                  <a:pt x="2839" y="22"/>
                </a:cubicBezTo>
                <a:cubicBezTo>
                  <a:pt x="2839" y="96"/>
                  <a:pt x="2801" y="142"/>
                  <a:pt x="2760" y="183"/>
                </a:cubicBezTo>
                <a:cubicBezTo>
                  <a:pt x="2722" y="222"/>
                  <a:pt x="2677" y="256"/>
                  <a:pt x="2613" y="257"/>
                </a:cubicBezTo>
                <a:cubicBezTo>
                  <a:pt x="2640" y="154"/>
                  <a:pt x="2695" y="73"/>
                  <a:pt x="2771" y="6"/>
                </a:cubicBezTo>
                <a:cubicBezTo>
                  <a:pt x="2775" y="3"/>
                  <a:pt x="2779" y="1"/>
                  <a:pt x="2784" y="0"/>
                </a:cubicBezTo>
                <a:cubicBezTo>
                  <a:pt x="2597" y="0"/>
                  <a:pt x="2597" y="0"/>
                  <a:pt x="2597" y="0"/>
                </a:cubicBezTo>
                <a:cubicBezTo>
                  <a:pt x="2634" y="14"/>
                  <a:pt x="2673" y="23"/>
                  <a:pt x="2716" y="20"/>
                </a:cubicBezTo>
                <a:cubicBezTo>
                  <a:pt x="2717" y="20"/>
                  <a:pt x="2718" y="22"/>
                  <a:pt x="2719" y="23"/>
                </a:cubicBezTo>
                <a:cubicBezTo>
                  <a:pt x="2653" y="98"/>
                  <a:pt x="2601" y="196"/>
                  <a:pt x="2589" y="270"/>
                </a:cubicBezTo>
                <a:cubicBezTo>
                  <a:pt x="2609" y="282"/>
                  <a:pt x="2630" y="280"/>
                  <a:pt x="2652" y="273"/>
                </a:cubicBezTo>
                <a:close/>
                <a:moveTo>
                  <a:pt x="2870" y="107"/>
                </a:moveTo>
                <a:cubicBezTo>
                  <a:pt x="2873" y="76"/>
                  <a:pt x="2870" y="37"/>
                  <a:pt x="2913" y="17"/>
                </a:cubicBezTo>
                <a:cubicBezTo>
                  <a:pt x="2932" y="57"/>
                  <a:pt x="2929" y="99"/>
                  <a:pt x="2944" y="138"/>
                </a:cubicBezTo>
                <a:cubicBezTo>
                  <a:pt x="2959" y="97"/>
                  <a:pt x="2940" y="56"/>
                  <a:pt x="2942" y="12"/>
                </a:cubicBezTo>
                <a:cubicBezTo>
                  <a:pt x="2971" y="25"/>
                  <a:pt x="2991" y="43"/>
                  <a:pt x="3000" y="71"/>
                </a:cubicBezTo>
                <a:cubicBezTo>
                  <a:pt x="3029" y="166"/>
                  <a:pt x="3007" y="252"/>
                  <a:pt x="2954" y="335"/>
                </a:cubicBezTo>
                <a:cubicBezTo>
                  <a:pt x="2908" y="279"/>
                  <a:pt x="2865" y="171"/>
                  <a:pt x="2870" y="107"/>
                </a:cubicBezTo>
                <a:close/>
                <a:moveTo>
                  <a:pt x="77" y="680"/>
                </a:moveTo>
                <a:cubicBezTo>
                  <a:pt x="64" y="684"/>
                  <a:pt x="52" y="689"/>
                  <a:pt x="39" y="694"/>
                </a:cubicBezTo>
                <a:cubicBezTo>
                  <a:pt x="26" y="699"/>
                  <a:pt x="13" y="706"/>
                  <a:pt x="0" y="710"/>
                </a:cubicBezTo>
                <a:cubicBezTo>
                  <a:pt x="0" y="732"/>
                  <a:pt x="0" y="732"/>
                  <a:pt x="0" y="732"/>
                </a:cubicBezTo>
                <a:cubicBezTo>
                  <a:pt x="29" y="721"/>
                  <a:pt x="56" y="706"/>
                  <a:pt x="77" y="680"/>
                </a:cubicBezTo>
                <a:close/>
                <a:moveTo>
                  <a:pt x="3767" y="2160"/>
                </a:moveTo>
                <a:cubicBezTo>
                  <a:pt x="3792" y="2160"/>
                  <a:pt x="3792" y="2160"/>
                  <a:pt x="3792" y="2160"/>
                </a:cubicBezTo>
                <a:cubicBezTo>
                  <a:pt x="3801" y="2149"/>
                  <a:pt x="3810" y="2139"/>
                  <a:pt x="3819" y="2129"/>
                </a:cubicBezTo>
                <a:cubicBezTo>
                  <a:pt x="3826" y="2122"/>
                  <a:pt x="3833" y="2115"/>
                  <a:pt x="3840" y="2109"/>
                </a:cubicBezTo>
                <a:cubicBezTo>
                  <a:pt x="3840" y="2086"/>
                  <a:pt x="3840" y="2086"/>
                  <a:pt x="3840" y="2086"/>
                </a:cubicBezTo>
                <a:cubicBezTo>
                  <a:pt x="3814" y="2108"/>
                  <a:pt x="3790" y="2133"/>
                  <a:pt x="3767" y="2160"/>
                </a:cubicBezTo>
                <a:close/>
                <a:moveTo>
                  <a:pt x="3765" y="938"/>
                </a:moveTo>
                <a:cubicBezTo>
                  <a:pt x="3763" y="976"/>
                  <a:pt x="3776" y="1015"/>
                  <a:pt x="3784" y="1057"/>
                </a:cubicBezTo>
                <a:cubicBezTo>
                  <a:pt x="3687" y="1034"/>
                  <a:pt x="3591" y="1043"/>
                  <a:pt x="3492" y="1072"/>
                </a:cubicBezTo>
                <a:cubicBezTo>
                  <a:pt x="3498" y="1079"/>
                  <a:pt x="3501" y="1085"/>
                  <a:pt x="3505" y="1086"/>
                </a:cubicBezTo>
                <a:cubicBezTo>
                  <a:pt x="3554" y="1100"/>
                  <a:pt x="3587" y="1139"/>
                  <a:pt x="3622" y="1172"/>
                </a:cubicBezTo>
                <a:cubicBezTo>
                  <a:pt x="3651" y="1200"/>
                  <a:pt x="3677" y="1230"/>
                  <a:pt x="3705" y="1260"/>
                </a:cubicBezTo>
                <a:cubicBezTo>
                  <a:pt x="3689" y="1284"/>
                  <a:pt x="3671" y="1310"/>
                  <a:pt x="3653" y="1336"/>
                </a:cubicBezTo>
                <a:cubicBezTo>
                  <a:pt x="3634" y="1361"/>
                  <a:pt x="3614" y="1386"/>
                  <a:pt x="3594" y="1413"/>
                </a:cubicBezTo>
                <a:cubicBezTo>
                  <a:pt x="3655" y="1461"/>
                  <a:pt x="3728" y="1444"/>
                  <a:pt x="3798" y="1427"/>
                </a:cubicBezTo>
                <a:cubicBezTo>
                  <a:pt x="3812" y="1424"/>
                  <a:pt x="3826" y="1420"/>
                  <a:pt x="3840" y="1414"/>
                </a:cubicBezTo>
                <a:cubicBezTo>
                  <a:pt x="3840" y="1388"/>
                  <a:pt x="3840" y="1388"/>
                  <a:pt x="3840" y="1388"/>
                </a:cubicBezTo>
                <a:cubicBezTo>
                  <a:pt x="3781" y="1415"/>
                  <a:pt x="3719" y="1425"/>
                  <a:pt x="3654" y="1419"/>
                </a:cubicBezTo>
                <a:cubicBezTo>
                  <a:pt x="3645" y="1418"/>
                  <a:pt x="3637" y="1413"/>
                  <a:pt x="3632" y="1411"/>
                </a:cubicBezTo>
                <a:cubicBezTo>
                  <a:pt x="3650" y="1381"/>
                  <a:pt x="3669" y="1354"/>
                  <a:pt x="3685" y="1326"/>
                </a:cubicBezTo>
                <a:cubicBezTo>
                  <a:pt x="3699" y="1301"/>
                  <a:pt x="3717" y="1281"/>
                  <a:pt x="3740" y="1272"/>
                </a:cubicBezTo>
                <a:cubicBezTo>
                  <a:pt x="3771" y="1281"/>
                  <a:pt x="3798" y="1288"/>
                  <a:pt x="3828" y="1296"/>
                </a:cubicBezTo>
                <a:cubicBezTo>
                  <a:pt x="3803" y="1315"/>
                  <a:pt x="3781" y="1331"/>
                  <a:pt x="3760" y="1347"/>
                </a:cubicBezTo>
                <a:cubicBezTo>
                  <a:pt x="3788" y="1340"/>
                  <a:pt x="3813" y="1324"/>
                  <a:pt x="3840" y="1316"/>
                </a:cubicBezTo>
                <a:cubicBezTo>
                  <a:pt x="3840" y="1257"/>
                  <a:pt x="3840" y="1257"/>
                  <a:pt x="3840" y="1257"/>
                </a:cubicBezTo>
                <a:cubicBezTo>
                  <a:pt x="3773" y="1266"/>
                  <a:pt x="3717" y="1246"/>
                  <a:pt x="3670" y="1194"/>
                </a:cubicBezTo>
                <a:cubicBezTo>
                  <a:pt x="3635" y="1154"/>
                  <a:pt x="3602" y="1112"/>
                  <a:pt x="3553" y="1079"/>
                </a:cubicBezTo>
                <a:cubicBezTo>
                  <a:pt x="3585" y="1075"/>
                  <a:pt x="3616" y="1067"/>
                  <a:pt x="3647" y="1066"/>
                </a:cubicBezTo>
                <a:cubicBezTo>
                  <a:pt x="3705" y="1063"/>
                  <a:pt x="3761" y="1069"/>
                  <a:pt x="3815" y="1093"/>
                </a:cubicBezTo>
                <a:cubicBezTo>
                  <a:pt x="3824" y="1097"/>
                  <a:pt x="3833" y="1101"/>
                  <a:pt x="3840" y="1106"/>
                </a:cubicBezTo>
                <a:cubicBezTo>
                  <a:pt x="3840" y="1075"/>
                  <a:pt x="3840" y="1075"/>
                  <a:pt x="3840" y="1075"/>
                </a:cubicBezTo>
                <a:cubicBezTo>
                  <a:pt x="3837" y="1071"/>
                  <a:pt x="3835" y="1066"/>
                  <a:pt x="3833" y="1061"/>
                </a:cubicBezTo>
                <a:cubicBezTo>
                  <a:pt x="3791" y="1037"/>
                  <a:pt x="3792" y="994"/>
                  <a:pt x="3785" y="955"/>
                </a:cubicBezTo>
                <a:cubicBezTo>
                  <a:pt x="3782" y="934"/>
                  <a:pt x="3783" y="911"/>
                  <a:pt x="3802" y="893"/>
                </a:cubicBezTo>
                <a:cubicBezTo>
                  <a:pt x="3815" y="905"/>
                  <a:pt x="3828" y="917"/>
                  <a:pt x="3840" y="928"/>
                </a:cubicBezTo>
                <a:cubicBezTo>
                  <a:pt x="3840" y="896"/>
                  <a:pt x="3840" y="896"/>
                  <a:pt x="3840" y="896"/>
                </a:cubicBezTo>
                <a:cubicBezTo>
                  <a:pt x="3827" y="877"/>
                  <a:pt x="3819" y="855"/>
                  <a:pt x="3819" y="825"/>
                </a:cubicBezTo>
                <a:cubicBezTo>
                  <a:pt x="3787" y="863"/>
                  <a:pt x="3766" y="899"/>
                  <a:pt x="3765" y="938"/>
                </a:cubicBezTo>
                <a:close/>
                <a:moveTo>
                  <a:pt x="224" y="0"/>
                </a:moveTo>
                <a:cubicBezTo>
                  <a:pt x="224" y="6"/>
                  <a:pt x="223" y="13"/>
                  <a:pt x="223" y="20"/>
                </a:cubicBezTo>
                <a:cubicBezTo>
                  <a:pt x="222" y="34"/>
                  <a:pt x="221" y="47"/>
                  <a:pt x="220" y="61"/>
                </a:cubicBezTo>
                <a:cubicBezTo>
                  <a:pt x="233" y="41"/>
                  <a:pt x="240" y="21"/>
                  <a:pt x="244" y="0"/>
                </a:cubicBezTo>
                <a:lnTo>
                  <a:pt x="224" y="0"/>
                </a:lnTo>
                <a:close/>
                <a:moveTo>
                  <a:pt x="3424" y="1391"/>
                </a:moveTo>
                <a:cubicBezTo>
                  <a:pt x="3382" y="1370"/>
                  <a:pt x="3334" y="1376"/>
                  <a:pt x="3287" y="1379"/>
                </a:cubicBezTo>
                <a:cubicBezTo>
                  <a:pt x="3246" y="1382"/>
                  <a:pt x="3208" y="1396"/>
                  <a:pt x="3173" y="1416"/>
                </a:cubicBezTo>
                <a:cubicBezTo>
                  <a:pt x="3159" y="1424"/>
                  <a:pt x="3146" y="1431"/>
                  <a:pt x="3126" y="1416"/>
                </a:cubicBezTo>
                <a:cubicBezTo>
                  <a:pt x="3185" y="1395"/>
                  <a:pt x="3225" y="1355"/>
                  <a:pt x="3260" y="1308"/>
                </a:cubicBezTo>
                <a:cubicBezTo>
                  <a:pt x="3297" y="1260"/>
                  <a:pt x="3311" y="1203"/>
                  <a:pt x="3319" y="1143"/>
                </a:cubicBezTo>
                <a:cubicBezTo>
                  <a:pt x="3237" y="1133"/>
                  <a:pt x="3167" y="1161"/>
                  <a:pt x="3104" y="1208"/>
                </a:cubicBezTo>
                <a:cubicBezTo>
                  <a:pt x="3041" y="1254"/>
                  <a:pt x="2998" y="1315"/>
                  <a:pt x="2990" y="1397"/>
                </a:cubicBezTo>
                <a:cubicBezTo>
                  <a:pt x="2841" y="1409"/>
                  <a:pt x="2710" y="1457"/>
                  <a:pt x="2597" y="1556"/>
                </a:cubicBezTo>
                <a:cubicBezTo>
                  <a:pt x="2619" y="1415"/>
                  <a:pt x="2674" y="1286"/>
                  <a:pt x="2740" y="1161"/>
                </a:cubicBezTo>
                <a:cubicBezTo>
                  <a:pt x="2766" y="1166"/>
                  <a:pt x="2789" y="1173"/>
                  <a:pt x="2812" y="1175"/>
                </a:cubicBezTo>
                <a:cubicBezTo>
                  <a:pt x="2886" y="1183"/>
                  <a:pt x="2958" y="1170"/>
                  <a:pt x="3022" y="1133"/>
                </a:cubicBezTo>
                <a:cubicBezTo>
                  <a:pt x="3053" y="1116"/>
                  <a:pt x="3079" y="1089"/>
                  <a:pt x="3106" y="1065"/>
                </a:cubicBezTo>
                <a:cubicBezTo>
                  <a:pt x="3116" y="1055"/>
                  <a:pt x="3113" y="1043"/>
                  <a:pt x="3105" y="1031"/>
                </a:cubicBezTo>
                <a:cubicBezTo>
                  <a:pt x="3082" y="998"/>
                  <a:pt x="3046" y="987"/>
                  <a:pt x="3012" y="977"/>
                </a:cubicBezTo>
                <a:cubicBezTo>
                  <a:pt x="2985" y="968"/>
                  <a:pt x="2955" y="967"/>
                  <a:pt x="2923" y="962"/>
                </a:cubicBezTo>
                <a:cubicBezTo>
                  <a:pt x="2963" y="910"/>
                  <a:pt x="3013" y="868"/>
                  <a:pt x="3065" y="823"/>
                </a:cubicBezTo>
                <a:cubicBezTo>
                  <a:pt x="3072" y="844"/>
                  <a:pt x="3076" y="863"/>
                  <a:pt x="3085" y="879"/>
                </a:cubicBezTo>
                <a:cubicBezTo>
                  <a:pt x="3108" y="919"/>
                  <a:pt x="3148" y="933"/>
                  <a:pt x="3191" y="938"/>
                </a:cubicBezTo>
                <a:cubicBezTo>
                  <a:pt x="3237" y="942"/>
                  <a:pt x="3283" y="934"/>
                  <a:pt x="3326" y="915"/>
                </a:cubicBezTo>
                <a:cubicBezTo>
                  <a:pt x="3349" y="904"/>
                  <a:pt x="3372" y="895"/>
                  <a:pt x="3396" y="886"/>
                </a:cubicBezTo>
                <a:cubicBezTo>
                  <a:pt x="3435" y="871"/>
                  <a:pt x="3474" y="864"/>
                  <a:pt x="3521" y="889"/>
                </a:cubicBezTo>
                <a:cubicBezTo>
                  <a:pt x="3503" y="843"/>
                  <a:pt x="3481" y="807"/>
                  <a:pt x="3448" y="787"/>
                </a:cubicBezTo>
                <a:cubicBezTo>
                  <a:pt x="3416" y="767"/>
                  <a:pt x="3375" y="760"/>
                  <a:pt x="3335" y="747"/>
                </a:cubicBezTo>
                <a:cubicBezTo>
                  <a:pt x="3401" y="673"/>
                  <a:pt x="3439" y="584"/>
                  <a:pt x="3461" y="483"/>
                </a:cubicBezTo>
                <a:cubicBezTo>
                  <a:pt x="3452" y="486"/>
                  <a:pt x="3446" y="485"/>
                  <a:pt x="3443" y="488"/>
                </a:cubicBezTo>
                <a:cubicBezTo>
                  <a:pt x="3407" y="525"/>
                  <a:pt x="3358" y="534"/>
                  <a:pt x="3311" y="549"/>
                </a:cubicBezTo>
                <a:cubicBezTo>
                  <a:pt x="3273" y="561"/>
                  <a:pt x="3234" y="569"/>
                  <a:pt x="3194" y="580"/>
                </a:cubicBezTo>
                <a:cubicBezTo>
                  <a:pt x="3181" y="554"/>
                  <a:pt x="3167" y="526"/>
                  <a:pt x="3153" y="498"/>
                </a:cubicBezTo>
                <a:cubicBezTo>
                  <a:pt x="3140" y="469"/>
                  <a:pt x="3128" y="440"/>
                  <a:pt x="3114" y="409"/>
                </a:cubicBezTo>
                <a:cubicBezTo>
                  <a:pt x="3042" y="440"/>
                  <a:pt x="3022" y="511"/>
                  <a:pt x="3003" y="581"/>
                </a:cubicBezTo>
                <a:cubicBezTo>
                  <a:pt x="2983" y="652"/>
                  <a:pt x="2986" y="722"/>
                  <a:pt x="3041" y="781"/>
                </a:cubicBezTo>
                <a:cubicBezTo>
                  <a:pt x="3007" y="807"/>
                  <a:pt x="2975" y="829"/>
                  <a:pt x="2944" y="854"/>
                </a:cubicBezTo>
                <a:cubicBezTo>
                  <a:pt x="2914" y="879"/>
                  <a:pt x="2886" y="906"/>
                  <a:pt x="2852" y="937"/>
                </a:cubicBezTo>
                <a:cubicBezTo>
                  <a:pt x="2855" y="813"/>
                  <a:pt x="2821" y="708"/>
                  <a:pt x="2724" y="630"/>
                </a:cubicBezTo>
                <a:cubicBezTo>
                  <a:pt x="2695" y="645"/>
                  <a:pt x="2682" y="675"/>
                  <a:pt x="2666" y="700"/>
                </a:cubicBezTo>
                <a:cubicBezTo>
                  <a:pt x="2626" y="765"/>
                  <a:pt x="2622" y="838"/>
                  <a:pt x="2628" y="911"/>
                </a:cubicBezTo>
                <a:cubicBezTo>
                  <a:pt x="2635" y="995"/>
                  <a:pt x="2666" y="1072"/>
                  <a:pt x="2700" y="1151"/>
                </a:cubicBezTo>
                <a:cubicBezTo>
                  <a:pt x="2639" y="1249"/>
                  <a:pt x="2586" y="1354"/>
                  <a:pt x="2552" y="1466"/>
                </a:cubicBezTo>
                <a:cubicBezTo>
                  <a:pt x="2518" y="1578"/>
                  <a:pt x="2496" y="1692"/>
                  <a:pt x="2467" y="1810"/>
                </a:cubicBezTo>
                <a:cubicBezTo>
                  <a:pt x="2457" y="1781"/>
                  <a:pt x="2447" y="1754"/>
                  <a:pt x="2437" y="1729"/>
                </a:cubicBezTo>
                <a:cubicBezTo>
                  <a:pt x="2516" y="1568"/>
                  <a:pt x="2524" y="1412"/>
                  <a:pt x="2421" y="1256"/>
                </a:cubicBezTo>
                <a:cubicBezTo>
                  <a:pt x="2369" y="1289"/>
                  <a:pt x="2340" y="1335"/>
                  <a:pt x="2328" y="1389"/>
                </a:cubicBezTo>
                <a:cubicBezTo>
                  <a:pt x="2317" y="1440"/>
                  <a:pt x="2313" y="1493"/>
                  <a:pt x="2306" y="1549"/>
                </a:cubicBezTo>
                <a:cubicBezTo>
                  <a:pt x="2228" y="1465"/>
                  <a:pt x="2130" y="1417"/>
                  <a:pt x="2023" y="1375"/>
                </a:cubicBezTo>
                <a:cubicBezTo>
                  <a:pt x="2019" y="1358"/>
                  <a:pt x="2014" y="1338"/>
                  <a:pt x="2011" y="1317"/>
                </a:cubicBezTo>
                <a:cubicBezTo>
                  <a:pt x="1998" y="1229"/>
                  <a:pt x="1945" y="1171"/>
                  <a:pt x="1871" y="1128"/>
                </a:cubicBezTo>
                <a:cubicBezTo>
                  <a:pt x="1842" y="1112"/>
                  <a:pt x="1811" y="1099"/>
                  <a:pt x="1779" y="1089"/>
                </a:cubicBezTo>
                <a:cubicBezTo>
                  <a:pt x="1742" y="1078"/>
                  <a:pt x="1727" y="1096"/>
                  <a:pt x="1734" y="1134"/>
                </a:cubicBezTo>
                <a:cubicBezTo>
                  <a:pt x="1747" y="1201"/>
                  <a:pt x="1768" y="1264"/>
                  <a:pt x="1818" y="1313"/>
                </a:cubicBezTo>
                <a:cubicBezTo>
                  <a:pt x="1819" y="1314"/>
                  <a:pt x="1818" y="1316"/>
                  <a:pt x="1818" y="1318"/>
                </a:cubicBezTo>
                <a:cubicBezTo>
                  <a:pt x="1718" y="1318"/>
                  <a:pt x="1611" y="1344"/>
                  <a:pt x="1547" y="1384"/>
                </a:cubicBezTo>
                <a:cubicBezTo>
                  <a:pt x="1551" y="1407"/>
                  <a:pt x="1567" y="1421"/>
                  <a:pt x="1586" y="1433"/>
                </a:cubicBezTo>
                <a:cubicBezTo>
                  <a:pt x="1649" y="1473"/>
                  <a:pt x="1718" y="1476"/>
                  <a:pt x="1789" y="1475"/>
                </a:cubicBezTo>
                <a:cubicBezTo>
                  <a:pt x="1800" y="1475"/>
                  <a:pt x="1811" y="1474"/>
                  <a:pt x="1822" y="1474"/>
                </a:cubicBezTo>
                <a:cubicBezTo>
                  <a:pt x="1823" y="1474"/>
                  <a:pt x="1824" y="1476"/>
                  <a:pt x="1827" y="1479"/>
                </a:cubicBezTo>
                <a:cubicBezTo>
                  <a:pt x="1775" y="1551"/>
                  <a:pt x="1728" y="1626"/>
                  <a:pt x="1711" y="1717"/>
                </a:cubicBezTo>
                <a:cubicBezTo>
                  <a:pt x="1798" y="1727"/>
                  <a:pt x="1867" y="1690"/>
                  <a:pt x="1929" y="1641"/>
                </a:cubicBezTo>
                <a:cubicBezTo>
                  <a:pt x="1992" y="1590"/>
                  <a:pt x="2021" y="1520"/>
                  <a:pt x="2022" y="1431"/>
                </a:cubicBezTo>
                <a:cubicBezTo>
                  <a:pt x="2130" y="1478"/>
                  <a:pt x="2221" y="1538"/>
                  <a:pt x="2292" y="1632"/>
                </a:cubicBezTo>
                <a:cubicBezTo>
                  <a:pt x="2177" y="1614"/>
                  <a:pt x="2081" y="1643"/>
                  <a:pt x="2005" y="1727"/>
                </a:cubicBezTo>
                <a:cubicBezTo>
                  <a:pt x="2047" y="1827"/>
                  <a:pt x="2249" y="1877"/>
                  <a:pt x="2382" y="1783"/>
                </a:cubicBezTo>
                <a:cubicBezTo>
                  <a:pt x="2411" y="1858"/>
                  <a:pt x="2428" y="1932"/>
                  <a:pt x="2411" y="2011"/>
                </a:cubicBezTo>
                <a:cubicBezTo>
                  <a:pt x="2406" y="2036"/>
                  <a:pt x="2397" y="2059"/>
                  <a:pt x="2410" y="2084"/>
                </a:cubicBezTo>
                <a:cubicBezTo>
                  <a:pt x="2414" y="2091"/>
                  <a:pt x="2411" y="2103"/>
                  <a:pt x="2408" y="2111"/>
                </a:cubicBezTo>
                <a:cubicBezTo>
                  <a:pt x="2403" y="2128"/>
                  <a:pt x="2397" y="2144"/>
                  <a:pt x="2391" y="2160"/>
                </a:cubicBezTo>
                <a:cubicBezTo>
                  <a:pt x="2414" y="2160"/>
                  <a:pt x="2414" y="2160"/>
                  <a:pt x="2414" y="2160"/>
                </a:cubicBezTo>
                <a:cubicBezTo>
                  <a:pt x="2420" y="2148"/>
                  <a:pt x="2423" y="2134"/>
                  <a:pt x="2430" y="2123"/>
                </a:cubicBezTo>
                <a:cubicBezTo>
                  <a:pt x="2444" y="2104"/>
                  <a:pt x="2447" y="2085"/>
                  <a:pt x="2432" y="2065"/>
                </a:cubicBezTo>
                <a:cubicBezTo>
                  <a:pt x="2465" y="2035"/>
                  <a:pt x="2459" y="1998"/>
                  <a:pt x="2451" y="1962"/>
                </a:cubicBezTo>
                <a:cubicBezTo>
                  <a:pt x="2438" y="1900"/>
                  <a:pt x="2430" y="1836"/>
                  <a:pt x="2405" y="1776"/>
                </a:cubicBezTo>
                <a:cubicBezTo>
                  <a:pt x="2399" y="1760"/>
                  <a:pt x="2399" y="1749"/>
                  <a:pt x="2418" y="1745"/>
                </a:cubicBezTo>
                <a:cubicBezTo>
                  <a:pt x="2455" y="1806"/>
                  <a:pt x="2445" y="1877"/>
                  <a:pt x="2465" y="1943"/>
                </a:cubicBezTo>
                <a:cubicBezTo>
                  <a:pt x="2472" y="1935"/>
                  <a:pt x="2477" y="1927"/>
                  <a:pt x="2478" y="1919"/>
                </a:cubicBezTo>
                <a:cubicBezTo>
                  <a:pt x="2496" y="1824"/>
                  <a:pt x="2514" y="1730"/>
                  <a:pt x="2529" y="1635"/>
                </a:cubicBezTo>
                <a:cubicBezTo>
                  <a:pt x="2544" y="1543"/>
                  <a:pt x="2574" y="1456"/>
                  <a:pt x="2609" y="1371"/>
                </a:cubicBezTo>
                <a:cubicBezTo>
                  <a:pt x="2616" y="1354"/>
                  <a:pt x="2625" y="1338"/>
                  <a:pt x="2633" y="1322"/>
                </a:cubicBezTo>
                <a:cubicBezTo>
                  <a:pt x="2627" y="1360"/>
                  <a:pt x="2613" y="1393"/>
                  <a:pt x="2602" y="1428"/>
                </a:cubicBezTo>
                <a:cubicBezTo>
                  <a:pt x="2568" y="1545"/>
                  <a:pt x="2542" y="1665"/>
                  <a:pt x="2521" y="1786"/>
                </a:cubicBezTo>
                <a:cubicBezTo>
                  <a:pt x="2504" y="1886"/>
                  <a:pt x="2489" y="1985"/>
                  <a:pt x="2474" y="2085"/>
                </a:cubicBezTo>
                <a:cubicBezTo>
                  <a:pt x="2470" y="2110"/>
                  <a:pt x="2464" y="2135"/>
                  <a:pt x="2458" y="2160"/>
                </a:cubicBezTo>
                <a:cubicBezTo>
                  <a:pt x="2479" y="2160"/>
                  <a:pt x="2479" y="2160"/>
                  <a:pt x="2479" y="2160"/>
                </a:cubicBezTo>
                <a:cubicBezTo>
                  <a:pt x="2485" y="2135"/>
                  <a:pt x="2491" y="2109"/>
                  <a:pt x="2495" y="2082"/>
                </a:cubicBezTo>
                <a:cubicBezTo>
                  <a:pt x="2498" y="2069"/>
                  <a:pt x="2502" y="2056"/>
                  <a:pt x="2507" y="2040"/>
                </a:cubicBezTo>
                <a:cubicBezTo>
                  <a:pt x="2516" y="2045"/>
                  <a:pt x="2523" y="2048"/>
                  <a:pt x="2529" y="2053"/>
                </a:cubicBezTo>
                <a:cubicBezTo>
                  <a:pt x="2596" y="2101"/>
                  <a:pt x="2670" y="2097"/>
                  <a:pt x="2742" y="2075"/>
                </a:cubicBezTo>
                <a:cubicBezTo>
                  <a:pt x="2782" y="2063"/>
                  <a:pt x="2818" y="2040"/>
                  <a:pt x="2853" y="2017"/>
                </a:cubicBezTo>
                <a:cubicBezTo>
                  <a:pt x="2878" y="2000"/>
                  <a:pt x="2898" y="1976"/>
                  <a:pt x="2920" y="1954"/>
                </a:cubicBezTo>
                <a:cubicBezTo>
                  <a:pt x="2891" y="1910"/>
                  <a:pt x="2845" y="1908"/>
                  <a:pt x="2801" y="1890"/>
                </a:cubicBezTo>
                <a:cubicBezTo>
                  <a:pt x="2874" y="1816"/>
                  <a:pt x="2911" y="1726"/>
                  <a:pt x="2937" y="1628"/>
                </a:cubicBezTo>
                <a:cubicBezTo>
                  <a:pt x="2930" y="1625"/>
                  <a:pt x="2923" y="1619"/>
                  <a:pt x="2916" y="1619"/>
                </a:cubicBezTo>
                <a:cubicBezTo>
                  <a:pt x="2824" y="1615"/>
                  <a:pt x="2739" y="1630"/>
                  <a:pt x="2667" y="1696"/>
                </a:cubicBezTo>
                <a:cubicBezTo>
                  <a:pt x="2621" y="1738"/>
                  <a:pt x="2574" y="1777"/>
                  <a:pt x="2540" y="1829"/>
                </a:cubicBezTo>
                <a:cubicBezTo>
                  <a:pt x="2555" y="1709"/>
                  <a:pt x="2601" y="1607"/>
                  <a:pt x="2710" y="1542"/>
                </a:cubicBezTo>
                <a:cubicBezTo>
                  <a:pt x="2766" y="1509"/>
                  <a:pt x="2824" y="1477"/>
                  <a:pt x="2889" y="1463"/>
                </a:cubicBezTo>
                <a:cubicBezTo>
                  <a:pt x="2969" y="1446"/>
                  <a:pt x="3051" y="1432"/>
                  <a:pt x="3136" y="1452"/>
                </a:cubicBezTo>
                <a:cubicBezTo>
                  <a:pt x="3111" y="1571"/>
                  <a:pt x="3197" y="1724"/>
                  <a:pt x="3382" y="1761"/>
                </a:cubicBezTo>
                <a:cubicBezTo>
                  <a:pt x="3415" y="1727"/>
                  <a:pt x="3408" y="1686"/>
                  <a:pt x="3397" y="1646"/>
                </a:cubicBezTo>
                <a:cubicBezTo>
                  <a:pt x="3390" y="1622"/>
                  <a:pt x="3379" y="1599"/>
                  <a:pt x="3370" y="1577"/>
                </a:cubicBezTo>
                <a:cubicBezTo>
                  <a:pt x="3436" y="1564"/>
                  <a:pt x="3499" y="1552"/>
                  <a:pt x="3563" y="1540"/>
                </a:cubicBezTo>
                <a:cubicBezTo>
                  <a:pt x="3562" y="1527"/>
                  <a:pt x="3563" y="1518"/>
                  <a:pt x="3559" y="1512"/>
                </a:cubicBezTo>
                <a:cubicBezTo>
                  <a:pt x="3527" y="1458"/>
                  <a:pt x="3480" y="1417"/>
                  <a:pt x="3424" y="1391"/>
                </a:cubicBezTo>
                <a:close/>
                <a:moveTo>
                  <a:pt x="3423" y="797"/>
                </a:moveTo>
                <a:cubicBezTo>
                  <a:pt x="3443" y="804"/>
                  <a:pt x="3462" y="816"/>
                  <a:pt x="3470" y="842"/>
                </a:cubicBezTo>
                <a:cubicBezTo>
                  <a:pt x="3425" y="857"/>
                  <a:pt x="3383" y="868"/>
                  <a:pt x="3343" y="885"/>
                </a:cubicBezTo>
                <a:cubicBezTo>
                  <a:pt x="3310" y="900"/>
                  <a:pt x="3276" y="902"/>
                  <a:pt x="3241" y="903"/>
                </a:cubicBezTo>
                <a:cubicBezTo>
                  <a:pt x="3214" y="904"/>
                  <a:pt x="3188" y="894"/>
                  <a:pt x="3170" y="868"/>
                </a:cubicBezTo>
                <a:cubicBezTo>
                  <a:pt x="3200" y="864"/>
                  <a:pt x="3226" y="861"/>
                  <a:pt x="3253" y="858"/>
                </a:cubicBezTo>
                <a:cubicBezTo>
                  <a:pt x="3232" y="851"/>
                  <a:pt x="3211" y="850"/>
                  <a:pt x="3191" y="847"/>
                </a:cubicBezTo>
                <a:cubicBezTo>
                  <a:pt x="3172" y="843"/>
                  <a:pt x="3149" y="842"/>
                  <a:pt x="3140" y="816"/>
                </a:cubicBezTo>
                <a:cubicBezTo>
                  <a:pt x="3170" y="814"/>
                  <a:pt x="3197" y="814"/>
                  <a:pt x="3224" y="811"/>
                </a:cubicBezTo>
                <a:cubicBezTo>
                  <a:pt x="3253" y="807"/>
                  <a:pt x="3276" y="780"/>
                  <a:pt x="3307" y="788"/>
                </a:cubicBezTo>
                <a:cubicBezTo>
                  <a:pt x="3348" y="762"/>
                  <a:pt x="3386" y="784"/>
                  <a:pt x="3423" y="797"/>
                </a:cubicBezTo>
                <a:close/>
                <a:moveTo>
                  <a:pt x="3269" y="581"/>
                </a:moveTo>
                <a:cubicBezTo>
                  <a:pt x="3321" y="570"/>
                  <a:pt x="3374" y="560"/>
                  <a:pt x="3426" y="534"/>
                </a:cubicBezTo>
                <a:cubicBezTo>
                  <a:pt x="3415" y="563"/>
                  <a:pt x="3406" y="594"/>
                  <a:pt x="3392" y="622"/>
                </a:cubicBezTo>
                <a:cubicBezTo>
                  <a:pt x="3367" y="674"/>
                  <a:pt x="3335" y="721"/>
                  <a:pt x="3288" y="757"/>
                </a:cubicBezTo>
                <a:cubicBezTo>
                  <a:pt x="3234" y="798"/>
                  <a:pt x="3195" y="800"/>
                  <a:pt x="3145" y="762"/>
                </a:cubicBezTo>
                <a:cubicBezTo>
                  <a:pt x="3185" y="737"/>
                  <a:pt x="3228" y="717"/>
                  <a:pt x="3257" y="679"/>
                </a:cubicBezTo>
                <a:cubicBezTo>
                  <a:pt x="3214" y="697"/>
                  <a:pt x="3177" y="727"/>
                  <a:pt x="3130" y="734"/>
                </a:cubicBezTo>
                <a:cubicBezTo>
                  <a:pt x="3128" y="728"/>
                  <a:pt x="3127" y="725"/>
                  <a:pt x="3126" y="722"/>
                </a:cubicBezTo>
                <a:cubicBezTo>
                  <a:pt x="3126" y="720"/>
                  <a:pt x="3126" y="717"/>
                  <a:pt x="3127" y="714"/>
                </a:cubicBezTo>
                <a:cubicBezTo>
                  <a:pt x="3149" y="643"/>
                  <a:pt x="3196" y="598"/>
                  <a:pt x="3269" y="581"/>
                </a:cubicBezTo>
                <a:close/>
                <a:moveTo>
                  <a:pt x="3017" y="647"/>
                </a:moveTo>
                <a:cubicBezTo>
                  <a:pt x="3020" y="579"/>
                  <a:pt x="3041" y="516"/>
                  <a:pt x="3079" y="459"/>
                </a:cubicBezTo>
                <a:cubicBezTo>
                  <a:pt x="3084" y="452"/>
                  <a:pt x="3093" y="447"/>
                  <a:pt x="3097" y="443"/>
                </a:cubicBezTo>
                <a:cubicBezTo>
                  <a:pt x="3114" y="474"/>
                  <a:pt x="3129" y="503"/>
                  <a:pt x="3146" y="531"/>
                </a:cubicBezTo>
                <a:cubicBezTo>
                  <a:pt x="3161" y="555"/>
                  <a:pt x="3170" y="580"/>
                  <a:pt x="3167" y="605"/>
                </a:cubicBezTo>
                <a:cubicBezTo>
                  <a:pt x="3144" y="628"/>
                  <a:pt x="3125" y="648"/>
                  <a:pt x="3103" y="671"/>
                </a:cubicBezTo>
                <a:cubicBezTo>
                  <a:pt x="3099" y="639"/>
                  <a:pt x="3095" y="613"/>
                  <a:pt x="3092" y="586"/>
                </a:cubicBezTo>
                <a:cubicBezTo>
                  <a:pt x="3081" y="628"/>
                  <a:pt x="3090" y="672"/>
                  <a:pt x="3064" y="709"/>
                </a:cubicBezTo>
                <a:cubicBezTo>
                  <a:pt x="3027" y="695"/>
                  <a:pt x="3015" y="680"/>
                  <a:pt x="3017" y="647"/>
                </a:cubicBezTo>
                <a:close/>
                <a:moveTo>
                  <a:pt x="3008" y="836"/>
                </a:moveTo>
                <a:cubicBezTo>
                  <a:pt x="2931" y="931"/>
                  <a:pt x="2891" y="969"/>
                  <a:pt x="2854" y="979"/>
                </a:cubicBezTo>
                <a:cubicBezTo>
                  <a:pt x="2896" y="917"/>
                  <a:pt x="2949" y="873"/>
                  <a:pt x="3008" y="836"/>
                </a:cubicBezTo>
                <a:close/>
                <a:moveTo>
                  <a:pt x="2904" y="993"/>
                </a:moveTo>
                <a:cubicBezTo>
                  <a:pt x="2923" y="990"/>
                  <a:pt x="2943" y="986"/>
                  <a:pt x="2962" y="988"/>
                </a:cubicBezTo>
                <a:cubicBezTo>
                  <a:pt x="3008" y="992"/>
                  <a:pt x="3052" y="1005"/>
                  <a:pt x="3087" y="1041"/>
                </a:cubicBezTo>
                <a:cubicBezTo>
                  <a:pt x="3040" y="1134"/>
                  <a:pt x="2858" y="1187"/>
                  <a:pt x="2806" y="1123"/>
                </a:cubicBezTo>
                <a:cubicBezTo>
                  <a:pt x="2849" y="1078"/>
                  <a:pt x="2910" y="1074"/>
                  <a:pt x="2970" y="1050"/>
                </a:cubicBezTo>
                <a:cubicBezTo>
                  <a:pt x="2909" y="1043"/>
                  <a:pt x="2862" y="1071"/>
                  <a:pt x="2810" y="1084"/>
                </a:cubicBezTo>
                <a:cubicBezTo>
                  <a:pt x="2823" y="1028"/>
                  <a:pt x="2856" y="1003"/>
                  <a:pt x="2904" y="993"/>
                </a:cubicBezTo>
                <a:close/>
                <a:moveTo>
                  <a:pt x="2653" y="927"/>
                </a:moveTo>
                <a:cubicBezTo>
                  <a:pt x="2630" y="829"/>
                  <a:pt x="2654" y="739"/>
                  <a:pt x="2722" y="659"/>
                </a:cubicBezTo>
                <a:cubicBezTo>
                  <a:pt x="2818" y="733"/>
                  <a:pt x="2852" y="876"/>
                  <a:pt x="2819" y="980"/>
                </a:cubicBezTo>
                <a:cubicBezTo>
                  <a:pt x="2811" y="1006"/>
                  <a:pt x="2796" y="1029"/>
                  <a:pt x="2766" y="1043"/>
                </a:cubicBezTo>
                <a:cubicBezTo>
                  <a:pt x="2758" y="994"/>
                  <a:pt x="2751" y="949"/>
                  <a:pt x="2744" y="904"/>
                </a:cubicBezTo>
                <a:cubicBezTo>
                  <a:pt x="2741" y="904"/>
                  <a:pt x="2738" y="904"/>
                  <a:pt x="2736" y="905"/>
                </a:cubicBezTo>
                <a:cubicBezTo>
                  <a:pt x="2736" y="951"/>
                  <a:pt x="2736" y="997"/>
                  <a:pt x="2736" y="1044"/>
                </a:cubicBezTo>
                <a:cubicBezTo>
                  <a:pt x="2701" y="1036"/>
                  <a:pt x="2671" y="1001"/>
                  <a:pt x="2653" y="927"/>
                </a:cubicBezTo>
                <a:close/>
                <a:moveTo>
                  <a:pt x="1758" y="1111"/>
                </a:moveTo>
                <a:cubicBezTo>
                  <a:pt x="1843" y="1110"/>
                  <a:pt x="1959" y="1220"/>
                  <a:pt x="1960" y="1300"/>
                </a:cubicBezTo>
                <a:cubicBezTo>
                  <a:pt x="1925" y="1266"/>
                  <a:pt x="1889" y="1230"/>
                  <a:pt x="1854" y="1195"/>
                </a:cubicBezTo>
                <a:cubicBezTo>
                  <a:pt x="1851" y="1197"/>
                  <a:pt x="1849" y="1199"/>
                  <a:pt x="1847" y="1201"/>
                </a:cubicBezTo>
                <a:cubicBezTo>
                  <a:pt x="1877" y="1247"/>
                  <a:pt x="1928" y="1279"/>
                  <a:pt x="1947" y="1334"/>
                </a:cubicBezTo>
                <a:cubicBezTo>
                  <a:pt x="1817" y="1329"/>
                  <a:pt x="1758" y="1225"/>
                  <a:pt x="1758" y="1111"/>
                </a:cubicBezTo>
                <a:close/>
                <a:moveTo>
                  <a:pt x="1726" y="1454"/>
                </a:moveTo>
                <a:cubicBezTo>
                  <a:pt x="1671" y="1451"/>
                  <a:pt x="1615" y="1441"/>
                  <a:pt x="1573" y="1393"/>
                </a:cubicBezTo>
                <a:cubicBezTo>
                  <a:pt x="1668" y="1346"/>
                  <a:pt x="1764" y="1333"/>
                  <a:pt x="1865" y="1346"/>
                </a:cubicBezTo>
                <a:cubicBezTo>
                  <a:pt x="1883" y="1348"/>
                  <a:pt x="1889" y="1360"/>
                  <a:pt x="1894" y="1378"/>
                </a:cubicBezTo>
                <a:cubicBezTo>
                  <a:pt x="1836" y="1382"/>
                  <a:pt x="1780" y="1385"/>
                  <a:pt x="1724" y="1389"/>
                </a:cubicBezTo>
                <a:cubicBezTo>
                  <a:pt x="1724" y="1391"/>
                  <a:pt x="1724" y="1394"/>
                  <a:pt x="1725" y="1396"/>
                </a:cubicBezTo>
                <a:cubicBezTo>
                  <a:pt x="1779" y="1400"/>
                  <a:pt x="1834" y="1403"/>
                  <a:pt x="1898" y="1406"/>
                </a:cubicBezTo>
                <a:cubicBezTo>
                  <a:pt x="1843" y="1455"/>
                  <a:pt x="1783" y="1458"/>
                  <a:pt x="1726" y="1454"/>
                </a:cubicBezTo>
                <a:close/>
                <a:moveTo>
                  <a:pt x="1968" y="1560"/>
                </a:moveTo>
                <a:cubicBezTo>
                  <a:pt x="1917" y="1644"/>
                  <a:pt x="1838" y="1685"/>
                  <a:pt x="1741" y="1700"/>
                </a:cubicBezTo>
                <a:cubicBezTo>
                  <a:pt x="1752" y="1629"/>
                  <a:pt x="1805" y="1525"/>
                  <a:pt x="1855" y="1487"/>
                </a:cubicBezTo>
                <a:cubicBezTo>
                  <a:pt x="1881" y="1467"/>
                  <a:pt x="1908" y="1440"/>
                  <a:pt x="1951" y="1458"/>
                </a:cubicBezTo>
                <a:cubicBezTo>
                  <a:pt x="1934" y="1499"/>
                  <a:pt x="1900" y="1525"/>
                  <a:pt x="1881" y="1562"/>
                </a:cubicBezTo>
                <a:cubicBezTo>
                  <a:pt x="1922" y="1546"/>
                  <a:pt x="1940" y="1505"/>
                  <a:pt x="1974" y="1477"/>
                </a:cubicBezTo>
                <a:cubicBezTo>
                  <a:pt x="1984" y="1507"/>
                  <a:pt x="1983" y="1535"/>
                  <a:pt x="1968" y="1560"/>
                </a:cubicBezTo>
                <a:close/>
                <a:moveTo>
                  <a:pt x="2205" y="1513"/>
                </a:moveTo>
                <a:cubicBezTo>
                  <a:pt x="2162" y="1479"/>
                  <a:pt x="2114" y="1452"/>
                  <a:pt x="2063" y="1419"/>
                </a:cubicBezTo>
                <a:cubicBezTo>
                  <a:pt x="2161" y="1446"/>
                  <a:pt x="2313" y="1556"/>
                  <a:pt x="2325" y="1625"/>
                </a:cubicBezTo>
                <a:cubicBezTo>
                  <a:pt x="2286" y="1588"/>
                  <a:pt x="2248" y="1547"/>
                  <a:pt x="2205" y="1513"/>
                </a:cubicBezTo>
                <a:close/>
                <a:moveTo>
                  <a:pt x="2322" y="1740"/>
                </a:moveTo>
                <a:cubicBezTo>
                  <a:pt x="2291" y="1786"/>
                  <a:pt x="2255" y="1810"/>
                  <a:pt x="2209" y="1812"/>
                </a:cubicBezTo>
                <a:cubicBezTo>
                  <a:pt x="2136" y="1815"/>
                  <a:pt x="2081" y="1778"/>
                  <a:pt x="2026" y="1735"/>
                </a:cubicBezTo>
                <a:cubicBezTo>
                  <a:pt x="2101" y="1657"/>
                  <a:pt x="2241" y="1624"/>
                  <a:pt x="2304" y="1669"/>
                </a:cubicBezTo>
                <a:cubicBezTo>
                  <a:pt x="2311" y="1682"/>
                  <a:pt x="2318" y="1695"/>
                  <a:pt x="2326" y="1710"/>
                </a:cubicBezTo>
                <a:cubicBezTo>
                  <a:pt x="2273" y="1731"/>
                  <a:pt x="2220" y="1725"/>
                  <a:pt x="2164" y="1733"/>
                </a:cubicBezTo>
                <a:cubicBezTo>
                  <a:pt x="2209" y="1749"/>
                  <a:pt x="2261" y="1752"/>
                  <a:pt x="2322" y="1740"/>
                </a:cubicBezTo>
                <a:close/>
                <a:moveTo>
                  <a:pt x="2419" y="1625"/>
                </a:moveTo>
                <a:cubicBezTo>
                  <a:pt x="2415" y="1564"/>
                  <a:pt x="2412" y="1504"/>
                  <a:pt x="2408" y="1443"/>
                </a:cubicBezTo>
                <a:cubicBezTo>
                  <a:pt x="2387" y="1508"/>
                  <a:pt x="2408" y="1577"/>
                  <a:pt x="2386" y="1647"/>
                </a:cubicBezTo>
                <a:cubicBezTo>
                  <a:pt x="2300" y="1560"/>
                  <a:pt x="2326" y="1354"/>
                  <a:pt x="2413" y="1285"/>
                </a:cubicBezTo>
                <a:cubicBezTo>
                  <a:pt x="2418" y="1290"/>
                  <a:pt x="2422" y="1295"/>
                  <a:pt x="2426" y="1301"/>
                </a:cubicBezTo>
                <a:cubicBezTo>
                  <a:pt x="2432" y="1310"/>
                  <a:pt x="2438" y="1320"/>
                  <a:pt x="2442" y="1330"/>
                </a:cubicBezTo>
                <a:cubicBezTo>
                  <a:pt x="2483" y="1417"/>
                  <a:pt x="2481" y="1506"/>
                  <a:pt x="2451" y="1595"/>
                </a:cubicBezTo>
                <a:cubicBezTo>
                  <a:pt x="2446" y="1607"/>
                  <a:pt x="2435" y="1617"/>
                  <a:pt x="2427" y="1628"/>
                </a:cubicBezTo>
                <a:cubicBezTo>
                  <a:pt x="2424" y="1627"/>
                  <a:pt x="2422" y="1626"/>
                  <a:pt x="2419" y="1625"/>
                </a:cubicBezTo>
                <a:close/>
                <a:moveTo>
                  <a:pt x="2890" y="1951"/>
                </a:moveTo>
                <a:cubicBezTo>
                  <a:pt x="2863" y="1991"/>
                  <a:pt x="2825" y="2018"/>
                  <a:pt x="2770" y="2042"/>
                </a:cubicBezTo>
                <a:cubicBezTo>
                  <a:pt x="2733" y="2058"/>
                  <a:pt x="2697" y="2071"/>
                  <a:pt x="2657" y="2066"/>
                </a:cubicBezTo>
                <a:cubicBezTo>
                  <a:pt x="2625" y="2062"/>
                  <a:pt x="2611" y="2052"/>
                  <a:pt x="2597" y="2024"/>
                </a:cubicBezTo>
                <a:cubicBezTo>
                  <a:pt x="2652" y="1999"/>
                  <a:pt x="2719" y="2019"/>
                  <a:pt x="2775" y="1970"/>
                </a:cubicBezTo>
                <a:cubicBezTo>
                  <a:pt x="2750" y="1975"/>
                  <a:pt x="2732" y="1978"/>
                  <a:pt x="2713" y="1982"/>
                </a:cubicBezTo>
                <a:cubicBezTo>
                  <a:pt x="2765" y="1909"/>
                  <a:pt x="2819" y="1899"/>
                  <a:pt x="2890" y="1951"/>
                </a:cubicBezTo>
                <a:close/>
                <a:moveTo>
                  <a:pt x="2565" y="1898"/>
                </a:moveTo>
                <a:cubicBezTo>
                  <a:pt x="2569" y="1845"/>
                  <a:pt x="2586" y="1797"/>
                  <a:pt x="2625" y="1759"/>
                </a:cubicBezTo>
                <a:cubicBezTo>
                  <a:pt x="2642" y="1743"/>
                  <a:pt x="2661" y="1728"/>
                  <a:pt x="2678" y="1712"/>
                </a:cubicBezTo>
                <a:cubicBezTo>
                  <a:pt x="2744" y="1650"/>
                  <a:pt x="2825" y="1638"/>
                  <a:pt x="2914" y="1638"/>
                </a:cubicBezTo>
                <a:cubicBezTo>
                  <a:pt x="2904" y="1670"/>
                  <a:pt x="2897" y="1700"/>
                  <a:pt x="2886" y="1728"/>
                </a:cubicBezTo>
                <a:cubicBezTo>
                  <a:pt x="2844" y="1831"/>
                  <a:pt x="2771" y="1905"/>
                  <a:pt x="2672" y="1955"/>
                </a:cubicBezTo>
                <a:cubicBezTo>
                  <a:pt x="2649" y="1966"/>
                  <a:pt x="2621" y="1966"/>
                  <a:pt x="2596" y="1944"/>
                </a:cubicBezTo>
                <a:cubicBezTo>
                  <a:pt x="2637" y="1887"/>
                  <a:pt x="2677" y="1829"/>
                  <a:pt x="2737" y="1776"/>
                </a:cubicBezTo>
                <a:cubicBezTo>
                  <a:pt x="2720" y="1783"/>
                  <a:pt x="2709" y="1785"/>
                  <a:pt x="2702" y="1791"/>
                </a:cubicBezTo>
                <a:cubicBezTo>
                  <a:pt x="2659" y="1833"/>
                  <a:pt x="2616" y="1877"/>
                  <a:pt x="2569" y="1924"/>
                </a:cubicBezTo>
                <a:cubicBezTo>
                  <a:pt x="2567" y="1914"/>
                  <a:pt x="2564" y="1906"/>
                  <a:pt x="2565" y="1898"/>
                </a:cubicBezTo>
                <a:close/>
                <a:moveTo>
                  <a:pt x="2715" y="1510"/>
                </a:moveTo>
                <a:cubicBezTo>
                  <a:pt x="2756" y="1475"/>
                  <a:pt x="2823" y="1447"/>
                  <a:pt x="2869" y="1442"/>
                </a:cubicBezTo>
                <a:cubicBezTo>
                  <a:pt x="2814" y="1467"/>
                  <a:pt x="2765" y="1489"/>
                  <a:pt x="2715" y="1510"/>
                </a:cubicBezTo>
                <a:close/>
                <a:moveTo>
                  <a:pt x="3071" y="1377"/>
                </a:moveTo>
                <a:cubicBezTo>
                  <a:pt x="3097" y="1332"/>
                  <a:pt x="3148" y="1310"/>
                  <a:pt x="3162" y="1261"/>
                </a:cubicBezTo>
                <a:cubicBezTo>
                  <a:pt x="3129" y="1288"/>
                  <a:pt x="3096" y="1314"/>
                  <a:pt x="3057" y="1345"/>
                </a:cubicBezTo>
                <a:cubicBezTo>
                  <a:pt x="3049" y="1311"/>
                  <a:pt x="3058" y="1290"/>
                  <a:pt x="3073" y="1270"/>
                </a:cubicBezTo>
                <a:cubicBezTo>
                  <a:pt x="3103" y="1229"/>
                  <a:pt x="3144" y="1204"/>
                  <a:pt x="3189" y="1183"/>
                </a:cubicBezTo>
                <a:cubicBezTo>
                  <a:pt x="3222" y="1169"/>
                  <a:pt x="3256" y="1158"/>
                  <a:pt x="3297" y="1165"/>
                </a:cubicBezTo>
                <a:cubicBezTo>
                  <a:pt x="3288" y="1195"/>
                  <a:pt x="3281" y="1223"/>
                  <a:pt x="3270" y="1250"/>
                </a:cubicBezTo>
                <a:cubicBezTo>
                  <a:pt x="3248" y="1302"/>
                  <a:pt x="3212" y="1343"/>
                  <a:pt x="3164" y="1371"/>
                </a:cubicBezTo>
                <a:cubicBezTo>
                  <a:pt x="3137" y="1388"/>
                  <a:pt x="3106" y="1397"/>
                  <a:pt x="3071" y="1377"/>
                </a:cubicBezTo>
                <a:close/>
                <a:moveTo>
                  <a:pt x="3379" y="1738"/>
                </a:moveTo>
                <a:cubicBezTo>
                  <a:pt x="3301" y="1724"/>
                  <a:pt x="3241" y="1688"/>
                  <a:pt x="3197" y="1628"/>
                </a:cubicBezTo>
                <a:cubicBezTo>
                  <a:pt x="3176" y="1599"/>
                  <a:pt x="3160" y="1566"/>
                  <a:pt x="3174" y="1523"/>
                </a:cubicBezTo>
                <a:cubicBezTo>
                  <a:pt x="3220" y="1562"/>
                  <a:pt x="3251" y="1611"/>
                  <a:pt x="3305" y="1635"/>
                </a:cubicBezTo>
                <a:cubicBezTo>
                  <a:pt x="3280" y="1605"/>
                  <a:pt x="3256" y="1574"/>
                  <a:pt x="3225" y="1536"/>
                </a:cubicBezTo>
                <a:cubicBezTo>
                  <a:pt x="3266" y="1550"/>
                  <a:pt x="3300" y="1562"/>
                  <a:pt x="3334" y="1574"/>
                </a:cubicBezTo>
                <a:cubicBezTo>
                  <a:pt x="3337" y="1575"/>
                  <a:pt x="3340" y="1579"/>
                  <a:pt x="3342" y="1583"/>
                </a:cubicBezTo>
                <a:cubicBezTo>
                  <a:pt x="3373" y="1628"/>
                  <a:pt x="3391" y="1677"/>
                  <a:pt x="3379" y="1738"/>
                </a:cubicBezTo>
                <a:close/>
                <a:moveTo>
                  <a:pt x="3366" y="1550"/>
                </a:moveTo>
                <a:cubicBezTo>
                  <a:pt x="3309" y="1547"/>
                  <a:pt x="3260" y="1533"/>
                  <a:pt x="3229" y="1471"/>
                </a:cubicBezTo>
                <a:cubicBezTo>
                  <a:pt x="3249" y="1469"/>
                  <a:pt x="3264" y="1465"/>
                  <a:pt x="3279" y="1465"/>
                </a:cubicBezTo>
                <a:cubicBezTo>
                  <a:pt x="3294" y="1465"/>
                  <a:pt x="3310" y="1469"/>
                  <a:pt x="3325" y="1470"/>
                </a:cubicBezTo>
                <a:cubicBezTo>
                  <a:pt x="3338" y="1472"/>
                  <a:pt x="3352" y="1473"/>
                  <a:pt x="3365" y="1475"/>
                </a:cubicBezTo>
                <a:cubicBezTo>
                  <a:pt x="3323" y="1444"/>
                  <a:pt x="3276" y="1442"/>
                  <a:pt x="3225" y="1442"/>
                </a:cubicBezTo>
                <a:cubicBezTo>
                  <a:pt x="3240" y="1409"/>
                  <a:pt x="3265" y="1402"/>
                  <a:pt x="3292" y="1399"/>
                </a:cubicBezTo>
                <a:cubicBezTo>
                  <a:pt x="3351" y="1393"/>
                  <a:pt x="3409" y="1395"/>
                  <a:pt x="3457" y="1437"/>
                </a:cubicBezTo>
                <a:cubicBezTo>
                  <a:pt x="3485" y="1462"/>
                  <a:pt x="3519" y="1481"/>
                  <a:pt x="3541" y="1522"/>
                </a:cubicBezTo>
                <a:cubicBezTo>
                  <a:pt x="3479" y="1528"/>
                  <a:pt x="3426" y="1553"/>
                  <a:pt x="3366" y="1550"/>
                </a:cubicBezTo>
                <a:close/>
                <a:moveTo>
                  <a:pt x="3373" y="1910"/>
                </a:moveTo>
                <a:cubicBezTo>
                  <a:pt x="3329" y="1929"/>
                  <a:pt x="3321" y="1970"/>
                  <a:pt x="3315" y="2011"/>
                </a:cubicBezTo>
                <a:cubicBezTo>
                  <a:pt x="3312" y="2035"/>
                  <a:pt x="3314" y="2060"/>
                  <a:pt x="3314" y="2085"/>
                </a:cubicBezTo>
                <a:cubicBezTo>
                  <a:pt x="3248" y="2071"/>
                  <a:pt x="3186" y="2059"/>
                  <a:pt x="3121" y="2045"/>
                </a:cubicBezTo>
                <a:cubicBezTo>
                  <a:pt x="3118" y="2058"/>
                  <a:pt x="3113" y="2066"/>
                  <a:pt x="3114" y="2073"/>
                </a:cubicBezTo>
                <a:cubicBezTo>
                  <a:pt x="3119" y="2104"/>
                  <a:pt x="3128" y="2133"/>
                  <a:pt x="3142" y="2160"/>
                </a:cubicBezTo>
                <a:cubicBezTo>
                  <a:pt x="3169" y="2160"/>
                  <a:pt x="3169" y="2160"/>
                  <a:pt x="3169" y="2160"/>
                </a:cubicBezTo>
                <a:cubicBezTo>
                  <a:pt x="3155" y="2134"/>
                  <a:pt x="3139" y="2108"/>
                  <a:pt x="3135" y="2070"/>
                </a:cubicBezTo>
                <a:cubicBezTo>
                  <a:pt x="3194" y="2088"/>
                  <a:pt x="3253" y="2085"/>
                  <a:pt x="3307" y="2111"/>
                </a:cubicBezTo>
                <a:cubicBezTo>
                  <a:pt x="3335" y="2124"/>
                  <a:pt x="3359" y="2139"/>
                  <a:pt x="3376" y="2160"/>
                </a:cubicBezTo>
                <a:cubicBezTo>
                  <a:pt x="3413" y="2160"/>
                  <a:pt x="3413" y="2160"/>
                  <a:pt x="3413" y="2160"/>
                </a:cubicBezTo>
                <a:cubicBezTo>
                  <a:pt x="3389" y="2139"/>
                  <a:pt x="3367" y="2120"/>
                  <a:pt x="3346" y="2101"/>
                </a:cubicBezTo>
                <a:cubicBezTo>
                  <a:pt x="3343" y="2099"/>
                  <a:pt x="3343" y="2094"/>
                  <a:pt x="3342" y="2090"/>
                </a:cubicBezTo>
                <a:cubicBezTo>
                  <a:pt x="3331" y="2036"/>
                  <a:pt x="3332" y="1984"/>
                  <a:pt x="3367" y="1933"/>
                </a:cubicBezTo>
                <a:cubicBezTo>
                  <a:pt x="3434" y="1975"/>
                  <a:pt x="3475" y="2031"/>
                  <a:pt x="3493" y="2103"/>
                </a:cubicBezTo>
                <a:cubicBezTo>
                  <a:pt x="3498" y="2122"/>
                  <a:pt x="3500" y="2141"/>
                  <a:pt x="3497" y="2160"/>
                </a:cubicBezTo>
                <a:cubicBezTo>
                  <a:pt x="3520" y="2160"/>
                  <a:pt x="3520" y="2160"/>
                  <a:pt x="3520" y="2160"/>
                </a:cubicBezTo>
                <a:cubicBezTo>
                  <a:pt x="3519" y="2073"/>
                  <a:pt x="3474" y="1977"/>
                  <a:pt x="3373" y="1910"/>
                </a:cubicBezTo>
                <a:close/>
                <a:moveTo>
                  <a:pt x="3789" y="152"/>
                </a:moveTo>
                <a:cubicBezTo>
                  <a:pt x="3765" y="164"/>
                  <a:pt x="3754" y="158"/>
                  <a:pt x="3747" y="141"/>
                </a:cubicBezTo>
                <a:cubicBezTo>
                  <a:pt x="3742" y="127"/>
                  <a:pt x="3731" y="114"/>
                  <a:pt x="3728" y="99"/>
                </a:cubicBezTo>
                <a:cubicBezTo>
                  <a:pt x="3723" y="76"/>
                  <a:pt x="3710" y="62"/>
                  <a:pt x="3686" y="59"/>
                </a:cubicBezTo>
                <a:cubicBezTo>
                  <a:pt x="3685" y="32"/>
                  <a:pt x="3673" y="14"/>
                  <a:pt x="3656" y="0"/>
                </a:cubicBezTo>
                <a:cubicBezTo>
                  <a:pt x="3596" y="0"/>
                  <a:pt x="3596" y="0"/>
                  <a:pt x="3596" y="0"/>
                </a:cubicBezTo>
                <a:cubicBezTo>
                  <a:pt x="3609" y="12"/>
                  <a:pt x="3621" y="25"/>
                  <a:pt x="3632" y="39"/>
                </a:cubicBezTo>
                <a:cubicBezTo>
                  <a:pt x="3646" y="59"/>
                  <a:pt x="3658" y="81"/>
                  <a:pt x="3685" y="88"/>
                </a:cubicBezTo>
                <a:cubicBezTo>
                  <a:pt x="3693" y="90"/>
                  <a:pt x="3700" y="100"/>
                  <a:pt x="3705" y="108"/>
                </a:cubicBezTo>
                <a:cubicBezTo>
                  <a:pt x="3760" y="203"/>
                  <a:pt x="3799" y="305"/>
                  <a:pt x="3820" y="412"/>
                </a:cubicBezTo>
                <a:cubicBezTo>
                  <a:pt x="3828" y="450"/>
                  <a:pt x="3825" y="487"/>
                  <a:pt x="3815" y="524"/>
                </a:cubicBezTo>
                <a:cubicBezTo>
                  <a:pt x="3811" y="539"/>
                  <a:pt x="3810" y="553"/>
                  <a:pt x="3808" y="568"/>
                </a:cubicBezTo>
                <a:cubicBezTo>
                  <a:pt x="3820" y="575"/>
                  <a:pt x="3830" y="577"/>
                  <a:pt x="3840" y="576"/>
                </a:cubicBezTo>
                <a:cubicBezTo>
                  <a:pt x="3840" y="343"/>
                  <a:pt x="3840" y="343"/>
                  <a:pt x="3840" y="343"/>
                </a:cubicBezTo>
                <a:cubicBezTo>
                  <a:pt x="3834" y="333"/>
                  <a:pt x="3829" y="322"/>
                  <a:pt x="3826" y="311"/>
                </a:cubicBezTo>
                <a:cubicBezTo>
                  <a:pt x="3810" y="261"/>
                  <a:pt x="3761" y="219"/>
                  <a:pt x="3789" y="152"/>
                </a:cubicBezTo>
                <a:close/>
                <a:moveTo>
                  <a:pt x="3741" y="24"/>
                </a:moveTo>
                <a:cubicBezTo>
                  <a:pt x="3735" y="16"/>
                  <a:pt x="3730" y="8"/>
                  <a:pt x="3724" y="0"/>
                </a:cubicBezTo>
                <a:cubicBezTo>
                  <a:pt x="3694" y="0"/>
                  <a:pt x="3694" y="0"/>
                  <a:pt x="3694" y="0"/>
                </a:cubicBezTo>
                <a:cubicBezTo>
                  <a:pt x="3705" y="13"/>
                  <a:pt x="3717" y="27"/>
                  <a:pt x="3728" y="41"/>
                </a:cubicBezTo>
                <a:cubicBezTo>
                  <a:pt x="3773" y="97"/>
                  <a:pt x="3810" y="157"/>
                  <a:pt x="3840" y="221"/>
                </a:cubicBezTo>
                <a:cubicBezTo>
                  <a:pt x="3840" y="174"/>
                  <a:pt x="3840" y="174"/>
                  <a:pt x="3840" y="174"/>
                </a:cubicBezTo>
                <a:cubicBezTo>
                  <a:pt x="3812" y="121"/>
                  <a:pt x="3779" y="71"/>
                  <a:pt x="3741" y="24"/>
                </a:cubicBezTo>
                <a:close/>
                <a:moveTo>
                  <a:pt x="3803" y="228"/>
                </a:moveTo>
                <a:cubicBezTo>
                  <a:pt x="3807" y="250"/>
                  <a:pt x="3809" y="269"/>
                  <a:pt x="3840" y="265"/>
                </a:cubicBezTo>
                <a:cubicBezTo>
                  <a:pt x="3840" y="261"/>
                  <a:pt x="3840" y="261"/>
                  <a:pt x="3840" y="261"/>
                </a:cubicBezTo>
                <a:cubicBezTo>
                  <a:pt x="3835" y="242"/>
                  <a:pt x="3828" y="228"/>
                  <a:pt x="3803" y="228"/>
                </a:cubicBezTo>
                <a:close/>
                <a:moveTo>
                  <a:pt x="3840" y="1211"/>
                </a:moveTo>
                <a:cubicBezTo>
                  <a:pt x="3840" y="1188"/>
                  <a:pt x="3840" y="1188"/>
                  <a:pt x="3840" y="1188"/>
                </a:cubicBezTo>
                <a:cubicBezTo>
                  <a:pt x="3816" y="1174"/>
                  <a:pt x="3790" y="1162"/>
                  <a:pt x="3762" y="1158"/>
                </a:cubicBezTo>
                <a:cubicBezTo>
                  <a:pt x="3786" y="1177"/>
                  <a:pt x="3815" y="1192"/>
                  <a:pt x="3840" y="1211"/>
                </a:cubicBezTo>
                <a:close/>
                <a:moveTo>
                  <a:pt x="118" y="70"/>
                </a:moveTo>
                <a:cubicBezTo>
                  <a:pt x="134" y="136"/>
                  <a:pt x="149" y="198"/>
                  <a:pt x="164" y="262"/>
                </a:cubicBezTo>
                <a:cubicBezTo>
                  <a:pt x="177" y="259"/>
                  <a:pt x="187" y="260"/>
                  <a:pt x="193" y="256"/>
                </a:cubicBezTo>
                <a:cubicBezTo>
                  <a:pt x="245" y="221"/>
                  <a:pt x="283" y="172"/>
                  <a:pt x="307" y="115"/>
                </a:cubicBezTo>
                <a:cubicBezTo>
                  <a:pt x="322" y="78"/>
                  <a:pt x="319" y="39"/>
                  <a:pt x="314" y="0"/>
                </a:cubicBezTo>
                <a:cubicBezTo>
                  <a:pt x="294" y="0"/>
                  <a:pt x="294" y="0"/>
                  <a:pt x="294" y="0"/>
                </a:cubicBezTo>
                <a:cubicBezTo>
                  <a:pt x="301" y="53"/>
                  <a:pt x="298" y="105"/>
                  <a:pt x="262" y="151"/>
                </a:cubicBezTo>
                <a:cubicBezTo>
                  <a:pt x="239" y="180"/>
                  <a:pt x="222" y="214"/>
                  <a:pt x="181" y="239"/>
                </a:cubicBezTo>
                <a:cubicBezTo>
                  <a:pt x="172" y="177"/>
                  <a:pt x="145" y="125"/>
                  <a:pt x="145" y="65"/>
                </a:cubicBezTo>
                <a:cubicBezTo>
                  <a:pt x="145" y="42"/>
                  <a:pt x="147" y="20"/>
                  <a:pt x="153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26" y="11"/>
                  <a:pt x="123" y="23"/>
                  <a:pt x="120" y="34"/>
                </a:cubicBezTo>
                <a:cubicBezTo>
                  <a:pt x="119" y="38"/>
                  <a:pt x="114" y="41"/>
                  <a:pt x="111" y="43"/>
                </a:cubicBezTo>
                <a:cubicBezTo>
                  <a:pt x="78" y="68"/>
                  <a:pt x="42" y="86"/>
                  <a:pt x="0" y="89"/>
                </a:cubicBezTo>
                <a:cubicBezTo>
                  <a:pt x="0" y="112"/>
                  <a:pt x="0" y="112"/>
                  <a:pt x="0" y="112"/>
                </a:cubicBezTo>
                <a:cubicBezTo>
                  <a:pt x="17" y="111"/>
                  <a:pt x="34" y="106"/>
                  <a:pt x="51" y="101"/>
                </a:cubicBezTo>
                <a:cubicBezTo>
                  <a:pt x="74" y="93"/>
                  <a:pt x="96" y="81"/>
                  <a:pt x="118" y="70"/>
                </a:cubicBezTo>
                <a:close/>
                <a:moveTo>
                  <a:pt x="3428" y="2160"/>
                </a:moveTo>
                <a:cubicBezTo>
                  <a:pt x="3454" y="2160"/>
                  <a:pt x="3454" y="2160"/>
                  <a:pt x="3454" y="2160"/>
                </a:cubicBezTo>
                <a:cubicBezTo>
                  <a:pt x="3439" y="2122"/>
                  <a:pt x="3425" y="2085"/>
                  <a:pt x="3396" y="2055"/>
                </a:cubicBezTo>
                <a:cubicBezTo>
                  <a:pt x="3406" y="2088"/>
                  <a:pt x="3416" y="2122"/>
                  <a:pt x="3428" y="2160"/>
                </a:cubicBezTo>
                <a:close/>
                <a:moveTo>
                  <a:pt x="61" y="0"/>
                </a:moveTo>
                <a:cubicBezTo>
                  <a:pt x="59" y="3"/>
                  <a:pt x="58" y="6"/>
                  <a:pt x="57" y="9"/>
                </a:cubicBezTo>
                <a:cubicBezTo>
                  <a:pt x="60" y="6"/>
                  <a:pt x="63" y="3"/>
                  <a:pt x="67" y="0"/>
                </a:cubicBezTo>
                <a:lnTo>
                  <a:pt x="61" y="0"/>
                </a:lnTo>
                <a:close/>
                <a:moveTo>
                  <a:pt x="117" y="1012"/>
                </a:moveTo>
                <a:cubicBezTo>
                  <a:pt x="94" y="956"/>
                  <a:pt x="66" y="904"/>
                  <a:pt x="18" y="867"/>
                </a:cubicBezTo>
                <a:cubicBezTo>
                  <a:pt x="12" y="862"/>
                  <a:pt x="6" y="858"/>
                  <a:pt x="0" y="853"/>
                </a:cubicBezTo>
                <a:cubicBezTo>
                  <a:pt x="0" y="878"/>
                  <a:pt x="0" y="878"/>
                  <a:pt x="0" y="878"/>
                </a:cubicBezTo>
                <a:cubicBezTo>
                  <a:pt x="15" y="890"/>
                  <a:pt x="29" y="905"/>
                  <a:pt x="42" y="921"/>
                </a:cubicBezTo>
                <a:cubicBezTo>
                  <a:pt x="59" y="944"/>
                  <a:pt x="74" y="969"/>
                  <a:pt x="91" y="996"/>
                </a:cubicBezTo>
                <a:cubicBezTo>
                  <a:pt x="59" y="1010"/>
                  <a:pt x="30" y="1012"/>
                  <a:pt x="0" y="1009"/>
                </a:cubicBezTo>
                <a:cubicBezTo>
                  <a:pt x="0" y="1030"/>
                  <a:pt x="0" y="1030"/>
                  <a:pt x="0" y="1030"/>
                </a:cubicBezTo>
                <a:cubicBezTo>
                  <a:pt x="38" y="1033"/>
                  <a:pt x="77" y="1028"/>
                  <a:pt x="117" y="1012"/>
                </a:cubicBezTo>
                <a:close/>
                <a:moveTo>
                  <a:pt x="155" y="746"/>
                </a:moveTo>
                <a:cubicBezTo>
                  <a:pt x="202" y="706"/>
                  <a:pt x="237" y="654"/>
                  <a:pt x="255" y="594"/>
                </a:cubicBezTo>
                <a:cubicBezTo>
                  <a:pt x="257" y="587"/>
                  <a:pt x="253" y="578"/>
                  <a:pt x="252" y="565"/>
                </a:cubicBezTo>
                <a:cubicBezTo>
                  <a:pt x="186" y="570"/>
                  <a:pt x="122" y="575"/>
                  <a:pt x="56" y="580"/>
                </a:cubicBezTo>
                <a:cubicBezTo>
                  <a:pt x="58" y="555"/>
                  <a:pt x="64" y="531"/>
                  <a:pt x="64" y="506"/>
                </a:cubicBezTo>
                <a:cubicBezTo>
                  <a:pt x="64" y="465"/>
                  <a:pt x="61" y="423"/>
                  <a:pt x="19" y="399"/>
                </a:cubicBezTo>
                <a:cubicBezTo>
                  <a:pt x="13" y="402"/>
                  <a:pt x="6" y="405"/>
                  <a:pt x="0" y="409"/>
                </a:cubicBezTo>
                <a:cubicBezTo>
                  <a:pt x="0" y="433"/>
                  <a:pt x="0" y="433"/>
                  <a:pt x="0" y="433"/>
                </a:cubicBezTo>
                <a:cubicBezTo>
                  <a:pt x="7" y="429"/>
                  <a:pt x="15" y="426"/>
                  <a:pt x="22" y="422"/>
                </a:cubicBezTo>
                <a:cubicBezTo>
                  <a:pt x="50" y="478"/>
                  <a:pt x="45" y="529"/>
                  <a:pt x="27" y="581"/>
                </a:cubicBezTo>
                <a:cubicBezTo>
                  <a:pt x="26" y="585"/>
                  <a:pt x="24" y="590"/>
                  <a:pt x="21" y="592"/>
                </a:cubicBezTo>
                <a:cubicBezTo>
                  <a:pt x="14" y="597"/>
                  <a:pt x="7" y="601"/>
                  <a:pt x="0" y="606"/>
                </a:cubicBezTo>
                <a:cubicBezTo>
                  <a:pt x="0" y="633"/>
                  <a:pt x="0" y="633"/>
                  <a:pt x="0" y="633"/>
                </a:cubicBezTo>
                <a:cubicBezTo>
                  <a:pt x="17" y="622"/>
                  <a:pt x="37" y="614"/>
                  <a:pt x="59" y="606"/>
                </a:cubicBezTo>
                <a:cubicBezTo>
                  <a:pt x="116" y="588"/>
                  <a:pt x="174" y="599"/>
                  <a:pt x="235" y="588"/>
                </a:cubicBezTo>
                <a:cubicBezTo>
                  <a:pt x="224" y="635"/>
                  <a:pt x="196" y="661"/>
                  <a:pt x="175" y="692"/>
                </a:cubicBezTo>
                <a:cubicBezTo>
                  <a:pt x="139" y="745"/>
                  <a:pt x="84" y="762"/>
                  <a:pt x="25" y="772"/>
                </a:cubicBezTo>
                <a:cubicBezTo>
                  <a:pt x="17" y="773"/>
                  <a:pt x="8" y="774"/>
                  <a:pt x="0" y="773"/>
                </a:cubicBezTo>
                <a:cubicBezTo>
                  <a:pt x="0" y="795"/>
                  <a:pt x="0" y="795"/>
                  <a:pt x="0" y="795"/>
                </a:cubicBezTo>
                <a:cubicBezTo>
                  <a:pt x="9" y="795"/>
                  <a:pt x="17" y="794"/>
                  <a:pt x="26" y="792"/>
                </a:cubicBezTo>
                <a:cubicBezTo>
                  <a:pt x="72" y="783"/>
                  <a:pt x="119" y="776"/>
                  <a:pt x="155" y="746"/>
                </a:cubicBezTo>
                <a:close/>
                <a:moveTo>
                  <a:pt x="2102" y="2101"/>
                </a:moveTo>
                <a:cubicBezTo>
                  <a:pt x="2066" y="2112"/>
                  <a:pt x="2034" y="2138"/>
                  <a:pt x="1997" y="2159"/>
                </a:cubicBezTo>
                <a:cubicBezTo>
                  <a:pt x="1986" y="2061"/>
                  <a:pt x="1945" y="1973"/>
                  <a:pt x="1884" y="1890"/>
                </a:cubicBezTo>
                <a:cubicBezTo>
                  <a:pt x="1880" y="1898"/>
                  <a:pt x="1876" y="1903"/>
                  <a:pt x="1876" y="1907"/>
                </a:cubicBezTo>
                <a:cubicBezTo>
                  <a:pt x="1879" y="1958"/>
                  <a:pt x="1854" y="2001"/>
                  <a:pt x="1834" y="2046"/>
                </a:cubicBezTo>
                <a:cubicBezTo>
                  <a:pt x="1818" y="2082"/>
                  <a:pt x="1798" y="2117"/>
                  <a:pt x="1779" y="2154"/>
                </a:cubicBezTo>
                <a:cubicBezTo>
                  <a:pt x="1752" y="2146"/>
                  <a:pt x="1721" y="2139"/>
                  <a:pt x="1691" y="2130"/>
                </a:cubicBezTo>
                <a:cubicBezTo>
                  <a:pt x="1660" y="2121"/>
                  <a:pt x="1630" y="2111"/>
                  <a:pt x="1598" y="2100"/>
                </a:cubicBezTo>
                <a:cubicBezTo>
                  <a:pt x="1591" y="2121"/>
                  <a:pt x="1589" y="2141"/>
                  <a:pt x="1591" y="2160"/>
                </a:cubicBezTo>
                <a:cubicBezTo>
                  <a:pt x="1613" y="2160"/>
                  <a:pt x="1613" y="2160"/>
                  <a:pt x="1613" y="2160"/>
                </a:cubicBezTo>
                <a:cubicBezTo>
                  <a:pt x="1613" y="2160"/>
                  <a:pt x="1613" y="2160"/>
                  <a:pt x="1613" y="2160"/>
                </a:cubicBezTo>
                <a:cubicBezTo>
                  <a:pt x="1610" y="2151"/>
                  <a:pt x="1612" y="2141"/>
                  <a:pt x="1612" y="2136"/>
                </a:cubicBezTo>
                <a:cubicBezTo>
                  <a:pt x="1647" y="2143"/>
                  <a:pt x="1678" y="2151"/>
                  <a:pt x="1710" y="2157"/>
                </a:cubicBezTo>
                <a:cubicBezTo>
                  <a:pt x="1715" y="2158"/>
                  <a:pt x="1720" y="2159"/>
                  <a:pt x="1725" y="2160"/>
                </a:cubicBezTo>
                <a:cubicBezTo>
                  <a:pt x="1808" y="2160"/>
                  <a:pt x="1808" y="2160"/>
                  <a:pt x="1808" y="2160"/>
                </a:cubicBezTo>
                <a:cubicBezTo>
                  <a:pt x="1811" y="2140"/>
                  <a:pt x="1819" y="2119"/>
                  <a:pt x="1830" y="2099"/>
                </a:cubicBezTo>
                <a:cubicBezTo>
                  <a:pt x="1856" y="2052"/>
                  <a:pt x="1884" y="2007"/>
                  <a:pt x="1898" y="1950"/>
                </a:cubicBezTo>
                <a:cubicBezTo>
                  <a:pt x="1913" y="1978"/>
                  <a:pt x="1930" y="2005"/>
                  <a:pt x="1943" y="2034"/>
                </a:cubicBezTo>
                <a:cubicBezTo>
                  <a:pt x="1959" y="2074"/>
                  <a:pt x="1971" y="2116"/>
                  <a:pt x="1974" y="2160"/>
                </a:cubicBezTo>
                <a:cubicBezTo>
                  <a:pt x="2037" y="2160"/>
                  <a:pt x="2037" y="2160"/>
                  <a:pt x="2037" y="2160"/>
                </a:cubicBezTo>
                <a:cubicBezTo>
                  <a:pt x="2053" y="2146"/>
                  <a:pt x="2074" y="2137"/>
                  <a:pt x="2093" y="2126"/>
                </a:cubicBezTo>
                <a:cubicBezTo>
                  <a:pt x="2112" y="2116"/>
                  <a:pt x="2134" y="2110"/>
                  <a:pt x="2158" y="2121"/>
                </a:cubicBezTo>
                <a:cubicBezTo>
                  <a:pt x="2152" y="2135"/>
                  <a:pt x="2146" y="2148"/>
                  <a:pt x="2141" y="2160"/>
                </a:cubicBezTo>
                <a:cubicBezTo>
                  <a:pt x="2166" y="2160"/>
                  <a:pt x="2166" y="2160"/>
                  <a:pt x="2166" y="2160"/>
                </a:cubicBezTo>
                <a:cubicBezTo>
                  <a:pt x="2179" y="2141"/>
                  <a:pt x="2198" y="2125"/>
                  <a:pt x="2227" y="2114"/>
                </a:cubicBezTo>
                <a:cubicBezTo>
                  <a:pt x="2180" y="2097"/>
                  <a:pt x="2139" y="2090"/>
                  <a:pt x="2102" y="2101"/>
                </a:cubicBezTo>
                <a:close/>
                <a:moveTo>
                  <a:pt x="122" y="1678"/>
                </a:moveTo>
                <a:cubicBezTo>
                  <a:pt x="128" y="1647"/>
                  <a:pt x="135" y="1616"/>
                  <a:pt x="141" y="1589"/>
                </a:cubicBezTo>
                <a:cubicBezTo>
                  <a:pt x="182" y="1588"/>
                  <a:pt x="222" y="1586"/>
                  <a:pt x="262" y="1588"/>
                </a:cubicBezTo>
                <a:cubicBezTo>
                  <a:pt x="311" y="1590"/>
                  <a:pt x="360" y="1587"/>
                  <a:pt x="405" y="1613"/>
                </a:cubicBezTo>
                <a:cubicBezTo>
                  <a:pt x="409" y="1615"/>
                  <a:pt x="415" y="1613"/>
                  <a:pt x="424" y="1613"/>
                </a:cubicBezTo>
                <a:cubicBezTo>
                  <a:pt x="377" y="1521"/>
                  <a:pt x="317" y="1445"/>
                  <a:pt x="234" y="1391"/>
                </a:cubicBezTo>
                <a:cubicBezTo>
                  <a:pt x="270" y="1367"/>
                  <a:pt x="307" y="1351"/>
                  <a:pt x="333" y="1323"/>
                </a:cubicBezTo>
                <a:cubicBezTo>
                  <a:pt x="360" y="1295"/>
                  <a:pt x="372" y="1255"/>
                  <a:pt x="378" y="1206"/>
                </a:cubicBezTo>
                <a:cubicBezTo>
                  <a:pt x="339" y="1242"/>
                  <a:pt x="299" y="1245"/>
                  <a:pt x="257" y="1240"/>
                </a:cubicBezTo>
                <a:cubicBezTo>
                  <a:pt x="232" y="1238"/>
                  <a:pt x="207" y="1235"/>
                  <a:pt x="183" y="1231"/>
                </a:cubicBezTo>
                <a:cubicBezTo>
                  <a:pt x="136" y="1223"/>
                  <a:pt x="90" y="1227"/>
                  <a:pt x="46" y="1243"/>
                </a:cubicBezTo>
                <a:cubicBezTo>
                  <a:pt x="29" y="1250"/>
                  <a:pt x="14" y="1257"/>
                  <a:pt x="0" y="1268"/>
                </a:cubicBezTo>
                <a:cubicBezTo>
                  <a:pt x="0" y="1517"/>
                  <a:pt x="0" y="1517"/>
                  <a:pt x="0" y="1517"/>
                </a:cubicBezTo>
                <a:cubicBezTo>
                  <a:pt x="19" y="1545"/>
                  <a:pt x="24" y="1579"/>
                  <a:pt x="40" y="1609"/>
                </a:cubicBezTo>
                <a:cubicBezTo>
                  <a:pt x="37" y="1582"/>
                  <a:pt x="34" y="1555"/>
                  <a:pt x="30" y="1524"/>
                </a:cubicBezTo>
                <a:cubicBezTo>
                  <a:pt x="57" y="1540"/>
                  <a:pt x="80" y="1555"/>
                  <a:pt x="108" y="1571"/>
                </a:cubicBezTo>
                <a:cubicBezTo>
                  <a:pt x="118" y="1594"/>
                  <a:pt x="115" y="1621"/>
                  <a:pt x="107" y="1648"/>
                </a:cubicBezTo>
                <a:cubicBezTo>
                  <a:pt x="98" y="1680"/>
                  <a:pt x="91" y="1711"/>
                  <a:pt x="82" y="1745"/>
                </a:cubicBezTo>
                <a:cubicBezTo>
                  <a:pt x="77" y="1743"/>
                  <a:pt x="68" y="1740"/>
                  <a:pt x="61" y="1735"/>
                </a:cubicBezTo>
                <a:cubicBezTo>
                  <a:pt x="37" y="1714"/>
                  <a:pt x="17" y="1691"/>
                  <a:pt x="0" y="1667"/>
                </a:cubicBezTo>
                <a:cubicBezTo>
                  <a:pt x="0" y="1705"/>
                  <a:pt x="0" y="1705"/>
                  <a:pt x="0" y="1705"/>
                </a:cubicBezTo>
                <a:cubicBezTo>
                  <a:pt x="27" y="1740"/>
                  <a:pt x="59" y="1767"/>
                  <a:pt x="107" y="1774"/>
                </a:cubicBezTo>
                <a:cubicBezTo>
                  <a:pt x="112" y="1741"/>
                  <a:pt x="117" y="1709"/>
                  <a:pt x="122" y="1678"/>
                </a:cubicBezTo>
                <a:close/>
                <a:moveTo>
                  <a:pt x="28" y="1374"/>
                </a:moveTo>
                <a:cubicBezTo>
                  <a:pt x="30" y="1346"/>
                  <a:pt x="52" y="1339"/>
                  <a:pt x="70" y="1331"/>
                </a:cubicBezTo>
                <a:cubicBezTo>
                  <a:pt x="88" y="1323"/>
                  <a:pt x="108" y="1317"/>
                  <a:pt x="126" y="1304"/>
                </a:cubicBezTo>
                <a:cubicBezTo>
                  <a:pt x="100" y="1308"/>
                  <a:pt x="73" y="1312"/>
                  <a:pt x="44" y="1316"/>
                </a:cubicBezTo>
                <a:cubicBezTo>
                  <a:pt x="55" y="1286"/>
                  <a:pt x="77" y="1270"/>
                  <a:pt x="104" y="1264"/>
                </a:cubicBezTo>
                <a:cubicBezTo>
                  <a:pt x="137" y="1256"/>
                  <a:pt x="171" y="1249"/>
                  <a:pt x="207" y="1255"/>
                </a:cubicBezTo>
                <a:cubicBezTo>
                  <a:pt x="249" y="1262"/>
                  <a:pt x="293" y="1261"/>
                  <a:pt x="340" y="1264"/>
                </a:cubicBezTo>
                <a:cubicBezTo>
                  <a:pt x="340" y="1291"/>
                  <a:pt x="324" y="1308"/>
                  <a:pt x="307" y="1320"/>
                </a:cubicBezTo>
                <a:cubicBezTo>
                  <a:pt x="274" y="1342"/>
                  <a:pt x="243" y="1372"/>
                  <a:pt x="197" y="1358"/>
                </a:cubicBezTo>
                <a:cubicBezTo>
                  <a:pt x="168" y="1374"/>
                  <a:pt x="139" y="1354"/>
                  <a:pt x="111" y="1358"/>
                </a:cubicBezTo>
                <a:cubicBezTo>
                  <a:pt x="84" y="1361"/>
                  <a:pt x="57" y="1368"/>
                  <a:pt x="28" y="1374"/>
                </a:cubicBezTo>
                <a:close/>
                <a:moveTo>
                  <a:pt x="41" y="1476"/>
                </a:moveTo>
                <a:cubicBezTo>
                  <a:pt x="40" y="1473"/>
                  <a:pt x="39" y="1471"/>
                  <a:pt x="39" y="1468"/>
                </a:cubicBezTo>
                <a:cubicBezTo>
                  <a:pt x="39" y="1465"/>
                  <a:pt x="39" y="1462"/>
                  <a:pt x="40" y="1456"/>
                </a:cubicBezTo>
                <a:cubicBezTo>
                  <a:pt x="87" y="1450"/>
                  <a:pt x="131" y="1470"/>
                  <a:pt x="176" y="1477"/>
                </a:cubicBezTo>
                <a:cubicBezTo>
                  <a:pt x="138" y="1447"/>
                  <a:pt x="92" y="1439"/>
                  <a:pt x="47" y="1425"/>
                </a:cubicBezTo>
                <a:cubicBezTo>
                  <a:pt x="85" y="1376"/>
                  <a:pt x="123" y="1367"/>
                  <a:pt x="186" y="1393"/>
                </a:cubicBezTo>
                <a:cubicBezTo>
                  <a:pt x="241" y="1416"/>
                  <a:pt x="284" y="1453"/>
                  <a:pt x="322" y="1496"/>
                </a:cubicBezTo>
                <a:cubicBezTo>
                  <a:pt x="342" y="1520"/>
                  <a:pt x="358" y="1548"/>
                  <a:pt x="377" y="1573"/>
                </a:cubicBezTo>
                <a:cubicBezTo>
                  <a:pt x="319" y="1561"/>
                  <a:pt x="266" y="1566"/>
                  <a:pt x="213" y="1568"/>
                </a:cubicBezTo>
                <a:cubicBezTo>
                  <a:pt x="138" y="1570"/>
                  <a:pt x="81" y="1539"/>
                  <a:pt x="41" y="1476"/>
                </a:cubicBezTo>
                <a:close/>
                <a:moveTo>
                  <a:pt x="1366" y="1620"/>
                </a:moveTo>
                <a:cubicBezTo>
                  <a:pt x="1352" y="1517"/>
                  <a:pt x="1304" y="1433"/>
                  <a:pt x="1242" y="1352"/>
                </a:cubicBezTo>
                <a:cubicBezTo>
                  <a:pt x="1235" y="1355"/>
                  <a:pt x="1227" y="1358"/>
                  <a:pt x="1222" y="1363"/>
                </a:cubicBezTo>
                <a:cubicBezTo>
                  <a:pt x="1162" y="1433"/>
                  <a:pt x="1123" y="1510"/>
                  <a:pt x="1130" y="1607"/>
                </a:cubicBezTo>
                <a:cubicBezTo>
                  <a:pt x="1135" y="1669"/>
                  <a:pt x="1137" y="1730"/>
                  <a:pt x="1157" y="1789"/>
                </a:cubicBezTo>
                <a:cubicBezTo>
                  <a:pt x="1072" y="1703"/>
                  <a:pt x="1019" y="1605"/>
                  <a:pt x="1035" y="1479"/>
                </a:cubicBezTo>
                <a:cubicBezTo>
                  <a:pt x="1043" y="1414"/>
                  <a:pt x="1054" y="1348"/>
                  <a:pt x="1082" y="1289"/>
                </a:cubicBezTo>
                <a:cubicBezTo>
                  <a:pt x="1118" y="1215"/>
                  <a:pt x="1157" y="1142"/>
                  <a:pt x="1225" y="1086"/>
                </a:cubicBezTo>
                <a:cubicBezTo>
                  <a:pt x="1304" y="1180"/>
                  <a:pt x="1477" y="1206"/>
                  <a:pt x="1620" y="1082"/>
                </a:cubicBezTo>
                <a:cubicBezTo>
                  <a:pt x="1613" y="1035"/>
                  <a:pt x="1576" y="1016"/>
                  <a:pt x="1538" y="999"/>
                </a:cubicBezTo>
                <a:cubicBezTo>
                  <a:pt x="1515" y="990"/>
                  <a:pt x="1491" y="985"/>
                  <a:pt x="1467" y="978"/>
                </a:cubicBezTo>
                <a:cubicBezTo>
                  <a:pt x="1498" y="919"/>
                  <a:pt x="1527" y="862"/>
                  <a:pt x="1557" y="803"/>
                </a:cubicBezTo>
                <a:cubicBezTo>
                  <a:pt x="1545" y="796"/>
                  <a:pt x="1539" y="790"/>
                  <a:pt x="1532" y="789"/>
                </a:cubicBezTo>
                <a:cubicBezTo>
                  <a:pt x="1469" y="782"/>
                  <a:pt x="1408" y="794"/>
                  <a:pt x="1353" y="822"/>
                </a:cubicBezTo>
                <a:cubicBezTo>
                  <a:pt x="1311" y="843"/>
                  <a:pt x="1286" y="884"/>
                  <a:pt x="1260" y="923"/>
                </a:cubicBezTo>
                <a:cubicBezTo>
                  <a:pt x="1237" y="957"/>
                  <a:pt x="1226" y="995"/>
                  <a:pt x="1219" y="1036"/>
                </a:cubicBezTo>
                <a:cubicBezTo>
                  <a:pt x="1217" y="1051"/>
                  <a:pt x="1214" y="1066"/>
                  <a:pt x="1191" y="1072"/>
                </a:cubicBezTo>
                <a:cubicBezTo>
                  <a:pt x="1210" y="1013"/>
                  <a:pt x="1203" y="956"/>
                  <a:pt x="1188" y="900"/>
                </a:cubicBezTo>
                <a:cubicBezTo>
                  <a:pt x="1172" y="842"/>
                  <a:pt x="1136" y="796"/>
                  <a:pt x="1093" y="753"/>
                </a:cubicBezTo>
                <a:cubicBezTo>
                  <a:pt x="1035" y="812"/>
                  <a:pt x="1014" y="884"/>
                  <a:pt x="1012" y="963"/>
                </a:cubicBezTo>
                <a:cubicBezTo>
                  <a:pt x="1010" y="1041"/>
                  <a:pt x="1033" y="1112"/>
                  <a:pt x="1093" y="1168"/>
                </a:cubicBezTo>
                <a:cubicBezTo>
                  <a:pt x="1011" y="1293"/>
                  <a:pt x="968" y="1427"/>
                  <a:pt x="977" y="1576"/>
                </a:cubicBezTo>
                <a:cubicBezTo>
                  <a:pt x="878" y="1473"/>
                  <a:pt x="811" y="1350"/>
                  <a:pt x="752" y="1221"/>
                </a:cubicBezTo>
                <a:cubicBezTo>
                  <a:pt x="772" y="1204"/>
                  <a:pt x="792" y="1190"/>
                  <a:pt x="808" y="1173"/>
                </a:cubicBezTo>
                <a:cubicBezTo>
                  <a:pt x="859" y="1119"/>
                  <a:pt x="893" y="1055"/>
                  <a:pt x="904" y="981"/>
                </a:cubicBezTo>
                <a:cubicBezTo>
                  <a:pt x="909" y="946"/>
                  <a:pt x="903" y="909"/>
                  <a:pt x="900" y="873"/>
                </a:cubicBezTo>
                <a:cubicBezTo>
                  <a:pt x="899" y="859"/>
                  <a:pt x="888" y="854"/>
                  <a:pt x="873" y="853"/>
                </a:cubicBezTo>
                <a:cubicBezTo>
                  <a:pt x="833" y="852"/>
                  <a:pt x="803" y="873"/>
                  <a:pt x="774" y="893"/>
                </a:cubicBezTo>
                <a:cubicBezTo>
                  <a:pt x="750" y="910"/>
                  <a:pt x="731" y="933"/>
                  <a:pt x="708" y="955"/>
                </a:cubicBezTo>
                <a:cubicBezTo>
                  <a:pt x="690" y="891"/>
                  <a:pt x="689" y="826"/>
                  <a:pt x="685" y="757"/>
                </a:cubicBezTo>
                <a:cubicBezTo>
                  <a:pt x="706" y="764"/>
                  <a:pt x="723" y="773"/>
                  <a:pt x="741" y="776"/>
                </a:cubicBezTo>
                <a:cubicBezTo>
                  <a:pt x="787" y="782"/>
                  <a:pt x="823" y="759"/>
                  <a:pt x="852" y="728"/>
                </a:cubicBezTo>
                <a:cubicBezTo>
                  <a:pt x="884" y="694"/>
                  <a:pt x="906" y="654"/>
                  <a:pt x="917" y="607"/>
                </a:cubicBezTo>
                <a:cubicBezTo>
                  <a:pt x="923" y="583"/>
                  <a:pt x="930" y="559"/>
                  <a:pt x="937" y="535"/>
                </a:cubicBezTo>
                <a:cubicBezTo>
                  <a:pt x="949" y="495"/>
                  <a:pt x="968" y="459"/>
                  <a:pt x="1016" y="438"/>
                </a:cubicBezTo>
                <a:cubicBezTo>
                  <a:pt x="968" y="423"/>
                  <a:pt x="927" y="419"/>
                  <a:pt x="891" y="433"/>
                </a:cubicBezTo>
                <a:cubicBezTo>
                  <a:pt x="855" y="446"/>
                  <a:pt x="825" y="474"/>
                  <a:pt x="790" y="498"/>
                </a:cubicBezTo>
                <a:cubicBezTo>
                  <a:pt x="772" y="400"/>
                  <a:pt x="725" y="315"/>
                  <a:pt x="659" y="236"/>
                </a:cubicBezTo>
                <a:cubicBezTo>
                  <a:pt x="655" y="244"/>
                  <a:pt x="651" y="249"/>
                  <a:pt x="652" y="253"/>
                </a:cubicBezTo>
                <a:cubicBezTo>
                  <a:pt x="658" y="304"/>
                  <a:pt x="636" y="349"/>
                  <a:pt x="619" y="395"/>
                </a:cubicBezTo>
                <a:cubicBezTo>
                  <a:pt x="605" y="432"/>
                  <a:pt x="588" y="468"/>
                  <a:pt x="571" y="506"/>
                </a:cubicBezTo>
                <a:cubicBezTo>
                  <a:pt x="544" y="501"/>
                  <a:pt x="512" y="495"/>
                  <a:pt x="482" y="488"/>
                </a:cubicBezTo>
                <a:cubicBezTo>
                  <a:pt x="451" y="481"/>
                  <a:pt x="420" y="473"/>
                  <a:pt x="387" y="465"/>
                </a:cubicBezTo>
                <a:cubicBezTo>
                  <a:pt x="367" y="541"/>
                  <a:pt x="412" y="600"/>
                  <a:pt x="455" y="658"/>
                </a:cubicBezTo>
                <a:cubicBezTo>
                  <a:pt x="499" y="717"/>
                  <a:pt x="557" y="758"/>
                  <a:pt x="637" y="750"/>
                </a:cubicBezTo>
                <a:cubicBezTo>
                  <a:pt x="636" y="793"/>
                  <a:pt x="634" y="833"/>
                  <a:pt x="635" y="871"/>
                </a:cubicBezTo>
                <a:cubicBezTo>
                  <a:pt x="636" y="910"/>
                  <a:pt x="641" y="949"/>
                  <a:pt x="644" y="995"/>
                </a:cubicBezTo>
                <a:cubicBezTo>
                  <a:pt x="548" y="917"/>
                  <a:pt x="444" y="880"/>
                  <a:pt x="323" y="908"/>
                </a:cubicBezTo>
                <a:cubicBezTo>
                  <a:pt x="317" y="941"/>
                  <a:pt x="333" y="969"/>
                  <a:pt x="343" y="997"/>
                </a:cubicBezTo>
                <a:cubicBezTo>
                  <a:pt x="370" y="1069"/>
                  <a:pt x="424" y="1117"/>
                  <a:pt x="486" y="1157"/>
                </a:cubicBezTo>
                <a:cubicBezTo>
                  <a:pt x="557" y="1202"/>
                  <a:pt x="636" y="1225"/>
                  <a:pt x="720" y="1247"/>
                </a:cubicBezTo>
                <a:cubicBezTo>
                  <a:pt x="760" y="1355"/>
                  <a:pt x="811" y="1461"/>
                  <a:pt x="878" y="1557"/>
                </a:cubicBezTo>
                <a:cubicBezTo>
                  <a:pt x="946" y="1652"/>
                  <a:pt x="1022" y="1740"/>
                  <a:pt x="1098" y="1835"/>
                </a:cubicBezTo>
                <a:cubicBezTo>
                  <a:pt x="1069" y="1825"/>
                  <a:pt x="1041" y="1817"/>
                  <a:pt x="1015" y="1808"/>
                </a:cubicBezTo>
                <a:cubicBezTo>
                  <a:pt x="937" y="1648"/>
                  <a:pt x="818" y="1546"/>
                  <a:pt x="632" y="1532"/>
                </a:cubicBezTo>
                <a:cubicBezTo>
                  <a:pt x="627" y="1593"/>
                  <a:pt x="645" y="1644"/>
                  <a:pt x="680" y="1686"/>
                </a:cubicBezTo>
                <a:cubicBezTo>
                  <a:pt x="714" y="1727"/>
                  <a:pt x="753" y="1762"/>
                  <a:pt x="793" y="1802"/>
                </a:cubicBezTo>
                <a:cubicBezTo>
                  <a:pt x="678" y="1812"/>
                  <a:pt x="581" y="1860"/>
                  <a:pt x="482" y="1919"/>
                </a:cubicBezTo>
                <a:cubicBezTo>
                  <a:pt x="466" y="1912"/>
                  <a:pt x="447" y="1903"/>
                  <a:pt x="429" y="1893"/>
                </a:cubicBezTo>
                <a:cubicBezTo>
                  <a:pt x="351" y="1849"/>
                  <a:pt x="272" y="1856"/>
                  <a:pt x="194" y="1888"/>
                </a:cubicBezTo>
                <a:cubicBezTo>
                  <a:pt x="163" y="1900"/>
                  <a:pt x="134" y="1917"/>
                  <a:pt x="107" y="1936"/>
                </a:cubicBezTo>
                <a:cubicBezTo>
                  <a:pt x="75" y="1959"/>
                  <a:pt x="80" y="1982"/>
                  <a:pt x="115" y="1999"/>
                </a:cubicBezTo>
                <a:cubicBezTo>
                  <a:pt x="176" y="2030"/>
                  <a:pt x="238" y="2052"/>
                  <a:pt x="308" y="2043"/>
                </a:cubicBezTo>
                <a:cubicBezTo>
                  <a:pt x="309" y="2043"/>
                  <a:pt x="310" y="2045"/>
                  <a:pt x="311" y="2046"/>
                </a:cubicBezTo>
                <a:cubicBezTo>
                  <a:pt x="283" y="2081"/>
                  <a:pt x="259" y="2121"/>
                  <a:pt x="240" y="2160"/>
                </a:cubicBezTo>
                <a:cubicBezTo>
                  <a:pt x="263" y="2160"/>
                  <a:pt x="263" y="2160"/>
                  <a:pt x="263" y="2160"/>
                </a:cubicBezTo>
                <a:cubicBezTo>
                  <a:pt x="288" y="2110"/>
                  <a:pt x="321" y="2066"/>
                  <a:pt x="362" y="2026"/>
                </a:cubicBezTo>
                <a:cubicBezTo>
                  <a:pt x="375" y="2013"/>
                  <a:pt x="388" y="2016"/>
                  <a:pt x="405" y="2023"/>
                </a:cubicBezTo>
                <a:cubicBezTo>
                  <a:pt x="373" y="2070"/>
                  <a:pt x="342" y="2115"/>
                  <a:pt x="312" y="2160"/>
                </a:cubicBezTo>
                <a:cubicBezTo>
                  <a:pt x="322" y="2160"/>
                  <a:pt x="322" y="2160"/>
                  <a:pt x="322" y="2160"/>
                </a:cubicBezTo>
                <a:cubicBezTo>
                  <a:pt x="356" y="2122"/>
                  <a:pt x="390" y="2082"/>
                  <a:pt x="430" y="2037"/>
                </a:cubicBezTo>
                <a:cubicBezTo>
                  <a:pt x="433" y="2088"/>
                  <a:pt x="418" y="2127"/>
                  <a:pt x="395" y="2160"/>
                </a:cubicBezTo>
                <a:cubicBezTo>
                  <a:pt x="421" y="2160"/>
                  <a:pt x="421" y="2160"/>
                  <a:pt x="421" y="2160"/>
                </a:cubicBezTo>
                <a:cubicBezTo>
                  <a:pt x="426" y="2153"/>
                  <a:pt x="432" y="2146"/>
                  <a:pt x="437" y="2139"/>
                </a:cubicBezTo>
                <a:cubicBezTo>
                  <a:pt x="438" y="2138"/>
                  <a:pt x="440" y="2138"/>
                  <a:pt x="444" y="2138"/>
                </a:cubicBezTo>
                <a:cubicBezTo>
                  <a:pt x="447" y="2145"/>
                  <a:pt x="449" y="2153"/>
                  <a:pt x="451" y="2160"/>
                </a:cubicBezTo>
                <a:cubicBezTo>
                  <a:pt x="472" y="2160"/>
                  <a:pt x="472" y="2160"/>
                  <a:pt x="472" y="2160"/>
                </a:cubicBezTo>
                <a:cubicBezTo>
                  <a:pt x="469" y="2146"/>
                  <a:pt x="467" y="2132"/>
                  <a:pt x="467" y="2120"/>
                </a:cubicBezTo>
                <a:cubicBezTo>
                  <a:pt x="468" y="2088"/>
                  <a:pt x="463" y="2049"/>
                  <a:pt x="504" y="2027"/>
                </a:cubicBezTo>
                <a:cubicBezTo>
                  <a:pt x="525" y="2065"/>
                  <a:pt x="525" y="2108"/>
                  <a:pt x="542" y="2146"/>
                </a:cubicBezTo>
                <a:cubicBezTo>
                  <a:pt x="555" y="2103"/>
                  <a:pt x="534" y="2064"/>
                  <a:pt x="532" y="2021"/>
                </a:cubicBezTo>
                <a:cubicBezTo>
                  <a:pt x="562" y="2031"/>
                  <a:pt x="584" y="2048"/>
                  <a:pt x="594" y="2075"/>
                </a:cubicBezTo>
                <a:cubicBezTo>
                  <a:pt x="605" y="2104"/>
                  <a:pt x="611" y="2132"/>
                  <a:pt x="613" y="2160"/>
                </a:cubicBezTo>
                <a:cubicBezTo>
                  <a:pt x="634" y="2160"/>
                  <a:pt x="634" y="2160"/>
                  <a:pt x="634" y="2160"/>
                </a:cubicBezTo>
                <a:cubicBezTo>
                  <a:pt x="634" y="2159"/>
                  <a:pt x="634" y="2158"/>
                  <a:pt x="634" y="2156"/>
                </a:cubicBezTo>
                <a:cubicBezTo>
                  <a:pt x="632" y="2075"/>
                  <a:pt x="595" y="2009"/>
                  <a:pt x="525" y="1954"/>
                </a:cubicBezTo>
                <a:cubicBezTo>
                  <a:pt x="629" y="1897"/>
                  <a:pt x="732" y="1862"/>
                  <a:pt x="850" y="1864"/>
                </a:cubicBezTo>
                <a:cubicBezTo>
                  <a:pt x="765" y="1944"/>
                  <a:pt x="729" y="2037"/>
                  <a:pt x="749" y="2149"/>
                </a:cubicBezTo>
                <a:cubicBezTo>
                  <a:pt x="854" y="2177"/>
                  <a:pt x="1017" y="2048"/>
                  <a:pt x="1024" y="1885"/>
                </a:cubicBezTo>
                <a:cubicBezTo>
                  <a:pt x="1101" y="1909"/>
                  <a:pt x="1170" y="1941"/>
                  <a:pt x="1223" y="2002"/>
                </a:cubicBezTo>
                <a:cubicBezTo>
                  <a:pt x="1239" y="2021"/>
                  <a:pt x="1251" y="2042"/>
                  <a:pt x="1279" y="2048"/>
                </a:cubicBezTo>
                <a:cubicBezTo>
                  <a:pt x="1287" y="2049"/>
                  <a:pt x="1295" y="2058"/>
                  <a:pt x="1300" y="2066"/>
                </a:cubicBezTo>
                <a:cubicBezTo>
                  <a:pt x="1321" y="2097"/>
                  <a:pt x="1339" y="2128"/>
                  <a:pt x="1356" y="2160"/>
                </a:cubicBezTo>
                <a:cubicBezTo>
                  <a:pt x="1384" y="2160"/>
                  <a:pt x="1384" y="2160"/>
                  <a:pt x="1384" y="2160"/>
                </a:cubicBezTo>
                <a:cubicBezTo>
                  <a:pt x="1380" y="2144"/>
                  <a:pt x="1380" y="2126"/>
                  <a:pt x="1387" y="2104"/>
                </a:cubicBezTo>
                <a:cubicBezTo>
                  <a:pt x="1364" y="2118"/>
                  <a:pt x="1352" y="2113"/>
                  <a:pt x="1345" y="2096"/>
                </a:cubicBezTo>
                <a:cubicBezTo>
                  <a:pt x="1338" y="2082"/>
                  <a:pt x="1327" y="2070"/>
                  <a:pt x="1323" y="2056"/>
                </a:cubicBezTo>
                <a:cubicBezTo>
                  <a:pt x="1316" y="2033"/>
                  <a:pt x="1303" y="2020"/>
                  <a:pt x="1278" y="2019"/>
                </a:cubicBezTo>
                <a:cubicBezTo>
                  <a:pt x="1275" y="1974"/>
                  <a:pt x="1242" y="1957"/>
                  <a:pt x="1209" y="1941"/>
                </a:cubicBezTo>
                <a:cubicBezTo>
                  <a:pt x="1151" y="1913"/>
                  <a:pt x="1095" y="1880"/>
                  <a:pt x="1033" y="1863"/>
                </a:cubicBezTo>
                <a:cubicBezTo>
                  <a:pt x="1017" y="1858"/>
                  <a:pt x="1008" y="1851"/>
                  <a:pt x="1016" y="1834"/>
                </a:cubicBezTo>
                <a:cubicBezTo>
                  <a:pt x="1087" y="1842"/>
                  <a:pt x="1137" y="1894"/>
                  <a:pt x="1201" y="1918"/>
                </a:cubicBezTo>
                <a:cubicBezTo>
                  <a:pt x="1199" y="1908"/>
                  <a:pt x="1196" y="1899"/>
                  <a:pt x="1191" y="1893"/>
                </a:cubicBezTo>
                <a:cubicBezTo>
                  <a:pt x="1127" y="1821"/>
                  <a:pt x="1063" y="1749"/>
                  <a:pt x="998" y="1678"/>
                </a:cubicBezTo>
                <a:cubicBezTo>
                  <a:pt x="934" y="1610"/>
                  <a:pt x="883" y="1533"/>
                  <a:pt x="838" y="1453"/>
                </a:cubicBezTo>
                <a:cubicBezTo>
                  <a:pt x="829" y="1437"/>
                  <a:pt x="822" y="1421"/>
                  <a:pt x="814" y="1405"/>
                </a:cubicBezTo>
                <a:cubicBezTo>
                  <a:pt x="840" y="1432"/>
                  <a:pt x="858" y="1464"/>
                  <a:pt x="879" y="1493"/>
                </a:cubicBezTo>
                <a:cubicBezTo>
                  <a:pt x="950" y="1593"/>
                  <a:pt x="1030" y="1687"/>
                  <a:pt x="1112" y="1778"/>
                </a:cubicBezTo>
                <a:cubicBezTo>
                  <a:pt x="1180" y="1852"/>
                  <a:pt x="1250" y="1924"/>
                  <a:pt x="1319" y="1998"/>
                </a:cubicBezTo>
                <a:cubicBezTo>
                  <a:pt x="1365" y="2047"/>
                  <a:pt x="1404" y="2102"/>
                  <a:pt x="1437" y="2160"/>
                </a:cubicBezTo>
                <a:cubicBezTo>
                  <a:pt x="1461" y="2160"/>
                  <a:pt x="1461" y="2160"/>
                  <a:pt x="1461" y="2160"/>
                </a:cubicBezTo>
                <a:cubicBezTo>
                  <a:pt x="1426" y="2096"/>
                  <a:pt x="1382" y="2035"/>
                  <a:pt x="1330" y="1979"/>
                </a:cubicBezTo>
                <a:cubicBezTo>
                  <a:pt x="1321" y="1970"/>
                  <a:pt x="1314" y="1958"/>
                  <a:pt x="1303" y="1944"/>
                </a:cubicBezTo>
                <a:cubicBezTo>
                  <a:pt x="1313" y="1940"/>
                  <a:pt x="1320" y="1936"/>
                  <a:pt x="1328" y="1934"/>
                </a:cubicBezTo>
                <a:cubicBezTo>
                  <a:pt x="1407" y="1911"/>
                  <a:pt x="1449" y="1851"/>
                  <a:pt x="1476" y="1780"/>
                </a:cubicBezTo>
                <a:cubicBezTo>
                  <a:pt x="1491" y="1742"/>
                  <a:pt x="1495" y="1698"/>
                  <a:pt x="1498" y="1657"/>
                </a:cubicBezTo>
                <a:cubicBezTo>
                  <a:pt x="1500" y="1627"/>
                  <a:pt x="1493" y="1596"/>
                  <a:pt x="1489" y="1566"/>
                </a:cubicBezTo>
                <a:cubicBezTo>
                  <a:pt x="1437" y="1561"/>
                  <a:pt x="1407" y="1597"/>
                  <a:pt x="1366" y="1620"/>
                </a:cubicBezTo>
                <a:close/>
                <a:moveTo>
                  <a:pt x="1599" y="1070"/>
                </a:moveTo>
                <a:cubicBezTo>
                  <a:pt x="1541" y="1123"/>
                  <a:pt x="1476" y="1148"/>
                  <a:pt x="1402" y="1146"/>
                </a:cubicBezTo>
                <a:cubicBezTo>
                  <a:pt x="1366" y="1145"/>
                  <a:pt x="1330" y="1138"/>
                  <a:pt x="1305" y="1100"/>
                </a:cubicBezTo>
                <a:cubicBezTo>
                  <a:pt x="1364" y="1088"/>
                  <a:pt x="1422" y="1094"/>
                  <a:pt x="1474" y="1065"/>
                </a:cubicBezTo>
                <a:cubicBezTo>
                  <a:pt x="1434" y="1066"/>
                  <a:pt x="1395" y="1067"/>
                  <a:pt x="1346" y="1068"/>
                </a:cubicBezTo>
                <a:cubicBezTo>
                  <a:pt x="1383" y="1044"/>
                  <a:pt x="1412" y="1024"/>
                  <a:pt x="1442" y="1005"/>
                </a:cubicBezTo>
                <a:cubicBezTo>
                  <a:pt x="1446" y="1003"/>
                  <a:pt x="1451" y="1004"/>
                  <a:pt x="1455" y="1004"/>
                </a:cubicBezTo>
                <a:cubicBezTo>
                  <a:pt x="1509" y="1008"/>
                  <a:pt x="1559" y="1023"/>
                  <a:pt x="1599" y="1070"/>
                </a:cubicBezTo>
                <a:close/>
                <a:moveTo>
                  <a:pt x="1279" y="931"/>
                </a:moveTo>
                <a:cubicBezTo>
                  <a:pt x="1310" y="881"/>
                  <a:pt x="1347" y="837"/>
                  <a:pt x="1410" y="824"/>
                </a:cubicBezTo>
                <a:cubicBezTo>
                  <a:pt x="1447" y="817"/>
                  <a:pt x="1482" y="802"/>
                  <a:pt x="1529" y="810"/>
                </a:cubicBezTo>
                <a:cubicBezTo>
                  <a:pt x="1496" y="862"/>
                  <a:pt x="1483" y="919"/>
                  <a:pt x="1444" y="965"/>
                </a:cubicBezTo>
                <a:cubicBezTo>
                  <a:pt x="1406" y="1008"/>
                  <a:pt x="1365" y="1039"/>
                  <a:pt x="1297" y="1025"/>
                </a:cubicBezTo>
                <a:cubicBezTo>
                  <a:pt x="1308" y="1008"/>
                  <a:pt x="1314" y="994"/>
                  <a:pt x="1323" y="982"/>
                </a:cubicBezTo>
                <a:cubicBezTo>
                  <a:pt x="1333" y="970"/>
                  <a:pt x="1345" y="960"/>
                  <a:pt x="1355" y="949"/>
                </a:cubicBezTo>
                <a:cubicBezTo>
                  <a:pt x="1365" y="939"/>
                  <a:pt x="1374" y="929"/>
                  <a:pt x="1384" y="919"/>
                </a:cubicBezTo>
                <a:cubicBezTo>
                  <a:pt x="1334" y="934"/>
                  <a:pt x="1303" y="970"/>
                  <a:pt x="1272" y="1010"/>
                </a:cubicBezTo>
                <a:cubicBezTo>
                  <a:pt x="1255" y="979"/>
                  <a:pt x="1264" y="954"/>
                  <a:pt x="1279" y="931"/>
                </a:cubicBezTo>
                <a:close/>
                <a:moveTo>
                  <a:pt x="1092" y="1083"/>
                </a:moveTo>
                <a:cubicBezTo>
                  <a:pt x="1060" y="1069"/>
                  <a:pt x="1049" y="1049"/>
                  <a:pt x="1042" y="1025"/>
                </a:cubicBezTo>
                <a:cubicBezTo>
                  <a:pt x="1029" y="976"/>
                  <a:pt x="1033" y="929"/>
                  <a:pt x="1045" y="880"/>
                </a:cubicBezTo>
                <a:cubicBezTo>
                  <a:pt x="1054" y="845"/>
                  <a:pt x="1066" y="812"/>
                  <a:pt x="1097" y="783"/>
                </a:cubicBezTo>
                <a:cubicBezTo>
                  <a:pt x="1115" y="810"/>
                  <a:pt x="1133" y="833"/>
                  <a:pt x="1147" y="858"/>
                </a:cubicBezTo>
                <a:cubicBezTo>
                  <a:pt x="1175" y="906"/>
                  <a:pt x="1185" y="960"/>
                  <a:pt x="1179" y="1015"/>
                </a:cubicBezTo>
                <a:cubicBezTo>
                  <a:pt x="1175" y="1047"/>
                  <a:pt x="1163" y="1077"/>
                  <a:pt x="1126" y="1092"/>
                </a:cubicBezTo>
                <a:cubicBezTo>
                  <a:pt x="1106" y="1044"/>
                  <a:pt x="1120" y="990"/>
                  <a:pt x="1090" y="949"/>
                </a:cubicBezTo>
                <a:cubicBezTo>
                  <a:pt x="1091" y="992"/>
                  <a:pt x="1091" y="1034"/>
                  <a:pt x="1092" y="1083"/>
                </a:cubicBezTo>
                <a:close/>
                <a:moveTo>
                  <a:pt x="806" y="544"/>
                </a:moveTo>
                <a:cubicBezTo>
                  <a:pt x="810" y="497"/>
                  <a:pt x="850" y="480"/>
                  <a:pt x="883" y="458"/>
                </a:cubicBezTo>
                <a:cubicBezTo>
                  <a:pt x="901" y="447"/>
                  <a:pt x="923" y="439"/>
                  <a:pt x="948" y="449"/>
                </a:cubicBezTo>
                <a:cubicBezTo>
                  <a:pt x="932" y="494"/>
                  <a:pt x="915" y="534"/>
                  <a:pt x="904" y="575"/>
                </a:cubicBezTo>
                <a:cubicBezTo>
                  <a:pt x="895" y="611"/>
                  <a:pt x="876" y="639"/>
                  <a:pt x="856" y="667"/>
                </a:cubicBezTo>
                <a:cubicBezTo>
                  <a:pt x="839" y="689"/>
                  <a:pt x="816" y="704"/>
                  <a:pt x="784" y="702"/>
                </a:cubicBezTo>
                <a:cubicBezTo>
                  <a:pt x="800" y="676"/>
                  <a:pt x="813" y="653"/>
                  <a:pt x="827" y="630"/>
                </a:cubicBezTo>
                <a:cubicBezTo>
                  <a:pt x="809" y="642"/>
                  <a:pt x="796" y="658"/>
                  <a:pt x="780" y="672"/>
                </a:cubicBezTo>
                <a:cubicBezTo>
                  <a:pt x="766" y="686"/>
                  <a:pt x="752" y="703"/>
                  <a:pt x="725" y="694"/>
                </a:cubicBezTo>
                <a:cubicBezTo>
                  <a:pt x="742" y="669"/>
                  <a:pt x="758" y="647"/>
                  <a:pt x="772" y="624"/>
                </a:cubicBezTo>
                <a:cubicBezTo>
                  <a:pt x="787" y="599"/>
                  <a:pt x="780" y="565"/>
                  <a:pt x="806" y="544"/>
                </a:cubicBezTo>
                <a:close/>
                <a:moveTo>
                  <a:pt x="516" y="687"/>
                </a:moveTo>
                <a:cubicBezTo>
                  <a:pt x="464" y="643"/>
                  <a:pt x="427" y="588"/>
                  <a:pt x="406" y="523"/>
                </a:cubicBezTo>
                <a:cubicBezTo>
                  <a:pt x="403" y="514"/>
                  <a:pt x="404" y="505"/>
                  <a:pt x="404" y="499"/>
                </a:cubicBezTo>
                <a:cubicBezTo>
                  <a:pt x="439" y="504"/>
                  <a:pt x="471" y="510"/>
                  <a:pt x="503" y="514"/>
                </a:cubicBezTo>
                <a:cubicBezTo>
                  <a:pt x="532" y="517"/>
                  <a:pt x="557" y="526"/>
                  <a:pt x="574" y="543"/>
                </a:cubicBezTo>
                <a:cubicBezTo>
                  <a:pt x="579" y="575"/>
                  <a:pt x="583" y="603"/>
                  <a:pt x="588" y="634"/>
                </a:cubicBezTo>
                <a:cubicBezTo>
                  <a:pt x="560" y="618"/>
                  <a:pt x="537" y="604"/>
                  <a:pt x="514" y="591"/>
                </a:cubicBezTo>
                <a:cubicBezTo>
                  <a:pt x="540" y="625"/>
                  <a:pt x="580" y="645"/>
                  <a:pt x="594" y="688"/>
                </a:cubicBezTo>
                <a:cubicBezTo>
                  <a:pt x="560" y="709"/>
                  <a:pt x="541" y="709"/>
                  <a:pt x="516" y="687"/>
                </a:cubicBezTo>
                <a:close/>
                <a:moveTo>
                  <a:pt x="643" y="647"/>
                </a:moveTo>
                <a:cubicBezTo>
                  <a:pt x="640" y="646"/>
                  <a:pt x="638" y="644"/>
                  <a:pt x="636" y="642"/>
                </a:cubicBezTo>
                <a:cubicBezTo>
                  <a:pt x="594" y="580"/>
                  <a:pt x="587" y="516"/>
                  <a:pt x="619" y="448"/>
                </a:cubicBezTo>
                <a:cubicBezTo>
                  <a:pt x="641" y="400"/>
                  <a:pt x="666" y="353"/>
                  <a:pt x="677" y="295"/>
                </a:cubicBezTo>
                <a:cubicBezTo>
                  <a:pt x="694" y="322"/>
                  <a:pt x="713" y="347"/>
                  <a:pt x="727" y="376"/>
                </a:cubicBezTo>
                <a:cubicBezTo>
                  <a:pt x="752" y="427"/>
                  <a:pt x="770" y="482"/>
                  <a:pt x="769" y="541"/>
                </a:cubicBezTo>
                <a:cubicBezTo>
                  <a:pt x="768" y="609"/>
                  <a:pt x="746" y="640"/>
                  <a:pt x="685" y="656"/>
                </a:cubicBezTo>
                <a:cubicBezTo>
                  <a:pt x="690" y="610"/>
                  <a:pt x="701" y="564"/>
                  <a:pt x="688" y="517"/>
                </a:cubicBezTo>
                <a:cubicBezTo>
                  <a:pt x="676" y="562"/>
                  <a:pt x="678" y="610"/>
                  <a:pt x="654" y="651"/>
                </a:cubicBezTo>
                <a:cubicBezTo>
                  <a:pt x="648" y="649"/>
                  <a:pt x="645" y="649"/>
                  <a:pt x="643" y="647"/>
                </a:cubicBezTo>
                <a:close/>
                <a:moveTo>
                  <a:pt x="675" y="1129"/>
                </a:moveTo>
                <a:cubicBezTo>
                  <a:pt x="632" y="1105"/>
                  <a:pt x="592" y="1083"/>
                  <a:pt x="552" y="1061"/>
                </a:cubicBezTo>
                <a:cubicBezTo>
                  <a:pt x="550" y="1063"/>
                  <a:pt x="549" y="1065"/>
                  <a:pt x="547" y="1067"/>
                </a:cubicBezTo>
                <a:cubicBezTo>
                  <a:pt x="584" y="1096"/>
                  <a:pt x="621" y="1124"/>
                  <a:pt x="658" y="1153"/>
                </a:cubicBezTo>
                <a:cubicBezTo>
                  <a:pt x="630" y="1176"/>
                  <a:pt x="584" y="1178"/>
                  <a:pt x="514" y="1146"/>
                </a:cubicBezTo>
                <a:cubicBezTo>
                  <a:pt x="423" y="1105"/>
                  <a:pt x="366" y="1030"/>
                  <a:pt x="345" y="928"/>
                </a:cubicBezTo>
                <a:cubicBezTo>
                  <a:pt x="462" y="897"/>
                  <a:pt x="596" y="958"/>
                  <a:pt x="658" y="1048"/>
                </a:cubicBezTo>
                <a:cubicBezTo>
                  <a:pt x="673" y="1070"/>
                  <a:pt x="683" y="1096"/>
                  <a:pt x="675" y="1129"/>
                </a:cubicBezTo>
                <a:close/>
                <a:moveTo>
                  <a:pt x="679" y="1019"/>
                </a:moveTo>
                <a:cubicBezTo>
                  <a:pt x="655" y="948"/>
                  <a:pt x="652" y="879"/>
                  <a:pt x="660" y="810"/>
                </a:cubicBezTo>
                <a:cubicBezTo>
                  <a:pt x="688" y="929"/>
                  <a:pt x="693" y="985"/>
                  <a:pt x="679" y="1019"/>
                </a:cubicBezTo>
                <a:close/>
                <a:moveTo>
                  <a:pt x="720" y="989"/>
                </a:moveTo>
                <a:cubicBezTo>
                  <a:pt x="729" y="972"/>
                  <a:pt x="738" y="953"/>
                  <a:pt x="751" y="939"/>
                </a:cubicBezTo>
                <a:cubicBezTo>
                  <a:pt x="783" y="906"/>
                  <a:pt x="820" y="879"/>
                  <a:pt x="870" y="874"/>
                </a:cubicBezTo>
                <a:cubicBezTo>
                  <a:pt x="915" y="968"/>
                  <a:pt x="845" y="1144"/>
                  <a:pt x="763" y="1145"/>
                </a:cubicBezTo>
                <a:cubicBezTo>
                  <a:pt x="754" y="1084"/>
                  <a:pt x="788" y="1033"/>
                  <a:pt x="806" y="972"/>
                </a:cubicBezTo>
                <a:cubicBezTo>
                  <a:pt x="763" y="1015"/>
                  <a:pt x="756" y="1070"/>
                  <a:pt x="735" y="1119"/>
                </a:cubicBezTo>
                <a:cubicBezTo>
                  <a:pt x="698" y="1075"/>
                  <a:pt x="699" y="1032"/>
                  <a:pt x="720" y="989"/>
                </a:cubicBezTo>
                <a:close/>
                <a:moveTo>
                  <a:pt x="111" y="1967"/>
                </a:moveTo>
                <a:cubicBezTo>
                  <a:pt x="162" y="1899"/>
                  <a:pt x="321" y="1874"/>
                  <a:pt x="384" y="1923"/>
                </a:cubicBezTo>
                <a:cubicBezTo>
                  <a:pt x="336" y="1929"/>
                  <a:pt x="286" y="1936"/>
                  <a:pt x="236" y="1943"/>
                </a:cubicBezTo>
                <a:cubicBezTo>
                  <a:pt x="236" y="1945"/>
                  <a:pt x="236" y="1948"/>
                  <a:pt x="236" y="1951"/>
                </a:cubicBezTo>
                <a:cubicBezTo>
                  <a:pt x="291" y="1956"/>
                  <a:pt x="348" y="1935"/>
                  <a:pt x="403" y="1954"/>
                </a:cubicBezTo>
                <a:cubicBezTo>
                  <a:pt x="319" y="2053"/>
                  <a:pt x="201" y="2036"/>
                  <a:pt x="111" y="1967"/>
                </a:cubicBezTo>
                <a:close/>
                <a:moveTo>
                  <a:pt x="650" y="1555"/>
                </a:moveTo>
                <a:cubicBezTo>
                  <a:pt x="657" y="1555"/>
                  <a:pt x="663" y="1554"/>
                  <a:pt x="670" y="1555"/>
                </a:cubicBezTo>
                <a:cubicBezTo>
                  <a:pt x="681" y="1556"/>
                  <a:pt x="692" y="1557"/>
                  <a:pt x="703" y="1560"/>
                </a:cubicBezTo>
                <a:cubicBezTo>
                  <a:pt x="797" y="1581"/>
                  <a:pt x="866" y="1637"/>
                  <a:pt x="917" y="1716"/>
                </a:cubicBezTo>
                <a:cubicBezTo>
                  <a:pt x="925" y="1727"/>
                  <a:pt x="926" y="1742"/>
                  <a:pt x="929" y="1755"/>
                </a:cubicBezTo>
                <a:cubicBezTo>
                  <a:pt x="927" y="1756"/>
                  <a:pt x="924" y="1758"/>
                  <a:pt x="922" y="1759"/>
                </a:cubicBezTo>
                <a:cubicBezTo>
                  <a:pt x="872" y="1725"/>
                  <a:pt x="822" y="1691"/>
                  <a:pt x="772" y="1657"/>
                </a:cubicBezTo>
                <a:cubicBezTo>
                  <a:pt x="810" y="1713"/>
                  <a:pt x="877" y="1738"/>
                  <a:pt x="919" y="1798"/>
                </a:cubicBezTo>
                <a:cubicBezTo>
                  <a:pt x="798" y="1814"/>
                  <a:pt x="651" y="1667"/>
                  <a:pt x="650" y="1555"/>
                </a:cubicBezTo>
                <a:close/>
                <a:moveTo>
                  <a:pt x="702" y="1859"/>
                </a:moveTo>
                <a:cubicBezTo>
                  <a:pt x="649" y="1873"/>
                  <a:pt x="599" y="1894"/>
                  <a:pt x="541" y="1915"/>
                </a:cubicBezTo>
                <a:cubicBezTo>
                  <a:pt x="623" y="1853"/>
                  <a:pt x="803" y="1801"/>
                  <a:pt x="864" y="1834"/>
                </a:cubicBezTo>
                <a:cubicBezTo>
                  <a:pt x="811" y="1842"/>
                  <a:pt x="756" y="1846"/>
                  <a:pt x="702" y="1859"/>
                </a:cubicBezTo>
                <a:close/>
                <a:moveTo>
                  <a:pt x="941" y="2040"/>
                </a:moveTo>
                <a:cubicBezTo>
                  <a:pt x="899" y="2099"/>
                  <a:pt x="835" y="2120"/>
                  <a:pt x="768" y="2137"/>
                </a:cubicBezTo>
                <a:cubicBezTo>
                  <a:pt x="752" y="2030"/>
                  <a:pt x="812" y="1900"/>
                  <a:pt x="887" y="1877"/>
                </a:cubicBezTo>
                <a:cubicBezTo>
                  <a:pt x="901" y="1879"/>
                  <a:pt x="916" y="1882"/>
                  <a:pt x="932" y="1885"/>
                </a:cubicBezTo>
                <a:cubicBezTo>
                  <a:pt x="917" y="1940"/>
                  <a:pt x="880" y="1978"/>
                  <a:pt x="852" y="2027"/>
                </a:cubicBezTo>
                <a:cubicBezTo>
                  <a:pt x="891" y="2002"/>
                  <a:pt x="926" y="1962"/>
                  <a:pt x="954" y="1907"/>
                </a:cubicBezTo>
                <a:cubicBezTo>
                  <a:pt x="971" y="1959"/>
                  <a:pt x="968" y="2002"/>
                  <a:pt x="941" y="2040"/>
                </a:cubicBezTo>
                <a:close/>
                <a:moveTo>
                  <a:pt x="1054" y="1292"/>
                </a:moveTo>
                <a:cubicBezTo>
                  <a:pt x="1039" y="1350"/>
                  <a:pt x="1026" y="1402"/>
                  <a:pt x="1013" y="1455"/>
                </a:cubicBezTo>
                <a:cubicBezTo>
                  <a:pt x="1010" y="1402"/>
                  <a:pt x="1029" y="1331"/>
                  <a:pt x="1054" y="1292"/>
                </a:cubicBezTo>
                <a:close/>
                <a:moveTo>
                  <a:pt x="1283" y="1815"/>
                </a:moveTo>
                <a:cubicBezTo>
                  <a:pt x="1263" y="1747"/>
                  <a:pt x="1242" y="1681"/>
                  <a:pt x="1237" y="1600"/>
                </a:cubicBezTo>
                <a:cubicBezTo>
                  <a:pt x="1231" y="1619"/>
                  <a:pt x="1226" y="1628"/>
                  <a:pt x="1227" y="1637"/>
                </a:cubicBezTo>
                <a:cubicBezTo>
                  <a:pt x="1234" y="1698"/>
                  <a:pt x="1242" y="1758"/>
                  <a:pt x="1250" y="1824"/>
                </a:cubicBezTo>
                <a:cubicBezTo>
                  <a:pt x="1241" y="1819"/>
                  <a:pt x="1233" y="1817"/>
                  <a:pt x="1227" y="1812"/>
                </a:cubicBezTo>
                <a:cubicBezTo>
                  <a:pt x="1188" y="1776"/>
                  <a:pt x="1161" y="1733"/>
                  <a:pt x="1154" y="1679"/>
                </a:cubicBezTo>
                <a:cubicBezTo>
                  <a:pt x="1152" y="1655"/>
                  <a:pt x="1152" y="1632"/>
                  <a:pt x="1150" y="1608"/>
                </a:cubicBezTo>
                <a:cubicBezTo>
                  <a:pt x="1141" y="1518"/>
                  <a:pt x="1181" y="1447"/>
                  <a:pt x="1236" y="1377"/>
                </a:cubicBezTo>
                <a:cubicBezTo>
                  <a:pt x="1255" y="1404"/>
                  <a:pt x="1274" y="1428"/>
                  <a:pt x="1290" y="1454"/>
                </a:cubicBezTo>
                <a:cubicBezTo>
                  <a:pt x="1346" y="1550"/>
                  <a:pt x="1359" y="1653"/>
                  <a:pt x="1338" y="1761"/>
                </a:cubicBezTo>
                <a:cubicBezTo>
                  <a:pt x="1333" y="1786"/>
                  <a:pt x="1316" y="1809"/>
                  <a:pt x="1283" y="1815"/>
                </a:cubicBezTo>
                <a:close/>
                <a:moveTo>
                  <a:pt x="1467" y="1738"/>
                </a:moveTo>
                <a:cubicBezTo>
                  <a:pt x="1457" y="1776"/>
                  <a:pt x="1445" y="1813"/>
                  <a:pt x="1416" y="1842"/>
                </a:cubicBezTo>
                <a:cubicBezTo>
                  <a:pt x="1393" y="1864"/>
                  <a:pt x="1377" y="1869"/>
                  <a:pt x="1347" y="1863"/>
                </a:cubicBezTo>
                <a:cubicBezTo>
                  <a:pt x="1360" y="1805"/>
                  <a:pt x="1417" y="1763"/>
                  <a:pt x="1413" y="1690"/>
                </a:cubicBezTo>
                <a:cubicBezTo>
                  <a:pt x="1401" y="1713"/>
                  <a:pt x="1393" y="1728"/>
                  <a:pt x="1384" y="1746"/>
                </a:cubicBezTo>
                <a:cubicBezTo>
                  <a:pt x="1358" y="1660"/>
                  <a:pt x="1384" y="1612"/>
                  <a:pt x="1469" y="1588"/>
                </a:cubicBezTo>
                <a:cubicBezTo>
                  <a:pt x="1483" y="1633"/>
                  <a:pt x="1482" y="1679"/>
                  <a:pt x="1467" y="17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1839516" y="946548"/>
            <a:ext cx="5464969" cy="3250406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8557" y="4722548"/>
            <a:ext cx="2057400" cy="27384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0683" y="4722548"/>
            <a:ext cx="3086100" cy="273844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057" y="4722548"/>
            <a:ext cx="2086157" cy="273844"/>
          </a:xfrm>
        </p:spPr>
        <p:txBody>
          <a:bodyPr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6" y="1372935"/>
            <a:ext cx="4394793" cy="1381286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2925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0938" y="3132099"/>
            <a:ext cx="3424856" cy="779105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5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453650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74" y="1828800"/>
            <a:ext cx="3120390" cy="2743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7813" y="1828800"/>
            <a:ext cx="3120390" cy="2743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704736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338" y="425196"/>
            <a:ext cx="6673866" cy="11727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4" y="1842306"/>
            <a:ext cx="3120390" cy="617934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18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0274" y="2487480"/>
            <a:ext cx="3120390" cy="20845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7813" y="1842306"/>
            <a:ext cx="3120390" cy="617934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18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7813" y="2487480"/>
            <a:ext cx="3120390" cy="20845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912517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11629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EditPoints="1"/>
          </p:cNvSpPr>
          <p:nvPr/>
        </p:nvSpPr>
        <p:spPr bwMode="auto">
          <a:xfrm>
            <a:off x="1" y="3573"/>
            <a:ext cx="2835059" cy="5139928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57048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6308533" y="0"/>
            <a:ext cx="2835467" cy="51435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7367" y="1127930"/>
            <a:ext cx="2420786" cy="1265943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98" y="331060"/>
            <a:ext cx="5697780" cy="424094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7367" y="2417853"/>
            <a:ext cx="2420786" cy="2154148"/>
          </a:xfrm>
        </p:spPr>
        <p:txBody>
          <a:bodyPr/>
          <a:lstStyle>
            <a:lvl1pPr marL="0" indent="0">
              <a:spcBef>
                <a:spcPts val="1050"/>
              </a:spcBef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417" y="4714875"/>
            <a:ext cx="2420786" cy="273844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4714875"/>
            <a:ext cx="5697780" cy="273844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7367" y="280203"/>
            <a:ext cx="2420786" cy="612361"/>
          </a:xfrm>
        </p:spPr>
        <p:txBody>
          <a:bodyPr anchor="t"/>
          <a:lstStyle>
            <a:lvl1pPr algn="l">
              <a:defRPr sz="33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8999735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 xmlns="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6308533" y="0"/>
            <a:ext cx="2835467" cy="51435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7366" y="1127933"/>
            <a:ext cx="2422969" cy="1265943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6076988" cy="51434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7366" y="2417854"/>
            <a:ext cx="2420874" cy="2154146"/>
          </a:xfrm>
        </p:spPr>
        <p:txBody>
          <a:bodyPr/>
          <a:lstStyle>
            <a:lvl1pPr marL="0" indent="0">
              <a:spcBef>
                <a:spcPts val="1050"/>
              </a:spcBef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366" y="4718304"/>
            <a:ext cx="2420874" cy="273844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4718304"/>
            <a:ext cx="5698998" cy="273844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7366" y="280205"/>
            <a:ext cx="2420874" cy="612362"/>
          </a:xfrm>
        </p:spPr>
        <p:txBody>
          <a:bodyPr anchor="t"/>
          <a:lstStyle>
            <a:lvl1pPr algn="l">
              <a:defRPr sz="33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326272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5030" y="426259"/>
            <a:ext cx="6673174" cy="1170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1828800"/>
            <a:ext cx="6577928" cy="2738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0803" y="472246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275" y="4722462"/>
            <a:ext cx="42505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4749" y="542496"/>
            <a:ext cx="1413261" cy="4532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200276" y="1632007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1" y="3573"/>
            <a:ext cx="2835059" cy="5139928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6438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sldNum="0" hdr="0" ftr="0" dt="0"/>
  <p:txStyles>
    <p:titleStyle>
      <a:lvl1pPr algn="l" defTabSz="685800" rtl="0" eaLnBrk="1" latinLnBrk="0" hangingPunct="1">
        <a:lnSpc>
          <a:spcPct val="99000"/>
        </a:lnSpc>
        <a:spcBef>
          <a:spcPct val="0"/>
        </a:spcBef>
        <a:buNone/>
        <a:defRPr sz="33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5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006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35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2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6012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05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015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05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4018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05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168021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05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192024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05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16027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05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4" y="-9216"/>
            <a:ext cx="9341350" cy="524219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705601" y="4174400"/>
            <a:ext cx="5502000" cy="10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eat"/>
                <a:ea typeface="Caveat"/>
                <a:cs typeface="Caveat"/>
                <a:sym typeface="Caveat"/>
              </a:rPr>
              <a:t>By </a:t>
            </a:r>
            <a:endParaRPr sz="23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eat"/>
                <a:ea typeface="Caveat"/>
                <a:cs typeface="Caveat"/>
                <a:sym typeface="Caveat"/>
              </a:rPr>
              <a:t>PAYAL SHINDE</a:t>
            </a:r>
            <a:endParaRPr sz="23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b="1" i="1" dirty="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914400" y="868225"/>
            <a:ext cx="7315200" cy="21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i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eat"/>
                <a:ea typeface="Caveat"/>
                <a:cs typeface="Caveat"/>
                <a:sym typeface="Caveat"/>
              </a:rPr>
              <a:t>SMART AGRICULTURE SYSTEM </a:t>
            </a:r>
            <a:endParaRPr sz="3500" b="1" i="1" dirty="0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i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eat"/>
                <a:ea typeface="Caveat"/>
                <a:cs typeface="Caveat"/>
                <a:sym typeface="Caveat"/>
              </a:rPr>
              <a:t>BASED ON </a:t>
            </a:r>
            <a:endParaRPr sz="3500" b="1" i="1" dirty="0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i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eat"/>
                <a:ea typeface="Caveat"/>
                <a:cs typeface="Caveat"/>
                <a:sym typeface="Caveat"/>
              </a:rPr>
              <a:t>IoT</a:t>
            </a:r>
            <a:endParaRPr sz="3500" b="1" i="1" dirty="0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507" y="2073275"/>
            <a:ext cx="6219825" cy="19621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3710225" y="790439"/>
            <a:ext cx="17235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PLAN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914" y="1558993"/>
            <a:ext cx="555307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5456" y="1670062"/>
            <a:ext cx="5686425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42B072F-7579-4167-89E3-EBF69E4C9B4E}"/>
              </a:ext>
            </a:extLst>
          </p:cNvPr>
          <p:cNvSpPr/>
          <p:nvPr/>
        </p:nvSpPr>
        <p:spPr>
          <a:xfrm>
            <a:off x="3813462" y="583420"/>
            <a:ext cx="2062717" cy="5174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BLOCK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b="1" dirty="0">
                <a:solidFill>
                  <a:sysClr val="windowText" lastClr="000000"/>
                </a:solidFill>
              </a:rPr>
              <a:t>DIAGRAM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1385620" y="1868856"/>
            <a:ext cx="7315200" cy="3181126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Algerian" pitchFamily="82" charset="0"/>
              </a:rPr>
              <a:t>The  </a:t>
            </a:r>
            <a:r>
              <a:rPr lang="en-US" dirty="0" err="1">
                <a:latin typeface="Algerian" pitchFamily="82" charset="0"/>
              </a:rPr>
              <a:t>IoT</a:t>
            </a:r>
            <a:r>
              <a:rPr lang="en-US" dirty="0">
                <a:latin typeface="Algerian" pitchFamily="82" charset="0"/>
              </a:rPr>
              <a:t> system  based  smart  Agriculture  has high efficiency and accuracy in fetching the live data of temperature and soil moisture  </a:t>
            </a:r>
            <a:r>
              <a:rPr lang="en-US" dirty="0" err="1">
                <a:latin typeface="Algerian" pitchFamily="82" charset="0"/>
              </a:rPr>
              <a:t>IoT</a:t>
            </a:r>
            <a:r>
              <a:rPr lang="en-US" dirty="0">
                <a:latin typeface="Algerian" pitchFamily="82" charset="0"/>
              </a:rPr>
              <a:t> enabled agriculture has helped </a:t>
            </a:r>
            <a:r>
              <a:rPr lang="en-US" dirty="0" smtClean="0">
                <a:latin typeface="Algerian" pitchFamily="82" charset="0"/>
              </a:rPr>
              <a:t>TO implement </a:t>
            </a:r>
            <a:r>
              <a:rPr lang="en-US" dirty="0">
                <a:latin typeface="Algerian" pitchFamily="82" charset="0"/>
              </a:rPr>
              <a:t>modern technological solutions to time tested knowledge. This has helped bridge the gap between production and quality and quantity yield.  Using </a:t>
            </a:r>
            <a:r>
              <a:rPr lang="en-US" dirty="0" err="1">
                <a:latin typeface="Algerian" pitchFamily="82" charset="0"/>
              </a:rPr>
              <a:t>IoT</a:t>
            </a:r>
            <a:r>
              <a:rPr lang="en-US" dirty="0">
                <a:latin typeface="Algerian" pitchFamily="82" charset="0"/>
              </a:rPr>
              <a:t> in agriculture has a big promising future as a driving force of efficiency, sustainability, and scalability in this industry.  </a:t>
            </a:r>
            <a:r>
              <a:rPr lang="en-US" dirty="0" err="1">
                <a:latin typeface="Algerian" pitchFamily="82" charset="0"/>
              </a:rPr>
              <a:t>Sytem</a:t>
            </a:r>
            <a:r>
              <a:rPr lang="en-US" dirty="0">
                <a:latin typeface="Algerian" pitchFamily="82" charset="0"/>
              </a:rPr>
              <a:t> proposed  via  this  will  assist  farmers  in  Soil moisture , temperature , humidity  monitoring  and  </a:t>
            </a:r>
            <a:r>
              <a:rPr lang="en-US" dirty="0" err="1">
                <a:latin typeface="Algerian" pitchFamily="82" charset="0"/>
              </a:rPr>
              <a:t>inturn</a:t>
            </a:r>
            <a:r>
              <a:rPr lang="en-US" dirty="0">
                <a:latin typeface="Algerian" pitchFamily="82" charset="0"/>
              </a:rPr>
              <a:t>  controlling  motor .</a:t>
            </a:r>
          </a:p>
        </p:txBody>
      </p:sp>
      <p:sp>
        <p:nvSpPr>
          <p:cNvPr id="4" name="Rectangle 3"/>
          <p:cNvSpPr/>
          <p:nvPr/>
        </p:nvSpPr>
        <p:spPr>
          <a:xfrm>
            <a:off x="2670464" y="713939"/>
            <a:ext cx="42083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CONCLUSION</a:t>
            </a:r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0257" y="2427738"/>
            <a:ext cx="45752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Below"/>
              <a:lightRig rig="threePt" dir="t"/>
            </a:scene3d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reflection blurRad="12700" stA="28000" endPos="45000" dist="1000" dir="5400000" sy="-100000" algn="bl" rotWithShape="0"/>
                </a:effectLst>
                <a:latin typeface="Algerian" pitchFamily="82" charset="0"/>
              </a:rPr>
              <a:t>THANK YOU!!!</a:t>
            </a:r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reflection blurRad="12700" stA="28000" endPos="45000" dist="1000" dir="5400000" sy="-100000" algn="bl" rotWithShape="0"/>
              </a:effectLst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309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athered">
      <a:majorFont>
        <a:latin typeface="Century Schoolbook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eathered" id="{EEC9B30E-2747-4D42-BCBE-A02BDEEEA114}" vid="{E2D42CFC-65DC-41E3-8961-A8E5A299131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163</TotalTime>
  <Words>110</Words>
  <Application>Microsoft Office PowerPoint</Application>
  <PresentationFormat>On-screen Show (16:9)</PresentationFormat>
  <Paragraphs>10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Feathered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</dc:creator>
  <cp:lastModifiedBy>test</cp:lastModifiedBy>
  <cp:revision>10</cp:revision>
  <dcterms:modified xsi:type="dcterms:W3CDTF">2020-06-18T19:26:30Z</dcterms:modified>
</cp:coreProperties>
</file>