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F113DA-DBB1-4A62-92B9-A6A0130125CB}"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F113DA-DBB1-4A62-92B9-A6A0130125CB}"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F113DA-DBB1-4A62-92B9-A6A0130125CB}"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F113DA-DBB1-4A62-92B9-A6A0130125CB}"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F113DA-DBB1-4A62-92B9-A6A0130125CB}"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F113DA-DBB1-4A62-92B9-A6A0130125CB}"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F113DA-DBB1-4A62-92B9-A6A0130125CB}"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F113DA-DBB1-4A62-92B9-A6A0130125CB}"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113DA-DBB1-4A62-92B9-A6A0130125CB}"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F113DA-DBB1-4A62-92B9-A6A0130125CB}"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F113DA-DBB1-4A62-92B9-A6A0130125CB}"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65AA0-1BC6-4820-AA7B-75B8210B00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113DA-DBB1-4A62-92B9-A6A0130125CB}" type="datetimeFigureOut">
              <a:rPr lang="en-US" smtClean="0"/>
              <a:t>6/15/2020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65AA0-1BC6-4820-AA7B-75B8210B00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iwarivishwam82@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000108"/>
            <a:ext cx="7929618" cy="4154984"/>
          </a:xfrm>
          <a:prstGeom prst="rect">
            <a:avLst/>
          </a:prstGeom>
          <a:noFill/>
        </p:spPr>
        <p:txBody>
          <a:bodyPr wrap="square" rtlCol="0">
            <a:spAutoFit/>
          </a:bodyPr>
          <a:lstStyle/>
          <a:p>
            <a:pPr algn="just"/>
            <a:r>
              <a:rPr lang="en-IN" sz="2400" dirty="0" smtClean="0"/>
              <a:t>Name                      :   </a:t>
            </a:r>
            <a:r>
              <a:rPr lang="en-IN" sz="2400" dirty="0" err="1" smtClean="0"/>
              <a:t>Vishwam</a:t>
            </a:r>
            <a:r>
              <a:rPr lang="en-IN" sz="2400" dirty="0" smtClean="0"/>
              <a:t> </a:t>
            </a:r>
            <a:r>
              <a:rPr lang="en-IN" sz="2400" dirty="0" err="1" smtClean="0"/>
              <a:t>Tiwari</a:t>
            </a:r>
            <a:endParaRPr lang="en-IN" sz="2400" dirty="0" smtClean="0"/>
          </a:p>
          <a:p>
            <a:pPr algn="just"/>
            <a:r>
              <a:rPr lang="en-IN" sz="2400" dirty="0" smtClean="0"/>
              <a:t>College       : </a:t>
            </a:r>
            <a:r>
              <a:rPr lang="en-IN" sz="2400" dirty="0" err="1" smtClean="0"/>
              <a:t>Gyan</a:t>
            </a:r>
            <a:r>
              <a:rPr lang="en-IN" sz="2400" dirty="0" smtClean="0"/>
              <a:t> </a:t>
            </a:r>
            <a:r>
              <a:rPr lang="en-IN" sz="2400" dirty="0" err="1" smtClean="0"/>
              <a:t>Ganga</a:t>
            </a:r>
            <a:r>
              <a:rPr lang="en-IN" sz="2400" dirty="0" smtClean="0"/>
              <a:t> Institute of Technology &amp;                       		          Sciences Jabalpur (M.P.)</a:t>
            </a:r>
          </a:p>
          <a:p>
            <a:pPr algn="just"/>
            <a:r>
              <a:rPr lang="en-IN" sz="2400" dirty="0" smtClean="0"/>
              <a:t>Branch                    :   Electronics &amp; Communication Engineering</a:t>
            </a:r>
          </a:p>
          <a:p>
            <a:pPr algn="just"/>
            <a:r>
              <a:rPr lang="en-IN" sz="2400" dirty="0" smtClean="0"/>
              <a:t>Year                         :   </a:t>
            </a:r>
            <a:r>
              <a:rPr lang="en-IN" sz="2400" dirty="0" err="1" smtClean="0"/>
              <a:t>Btech</a:t>
            </a:r>
            <a:r>
              <a:rPr lang="en-IN" sz="2400" dirty="0" smtClean="0"/>
              <a:t>. 3</a:t>
            </a:r>
            <a:r>
              <a:rPr lang="en-IN" sz="2400" baseline="30000" dirty="0" smtClean="0"/>
              <a:t>rd</a:t>
            </a:r>
            <a:r>
              <a:rPr lang="en-IN" sz="2400" dirty="0" smtClean="0"/>
              <a:t> Year (5</a:t>
            </a:r>
            <a:r>
              <a:rPr lang="en-IN" sz="2400" baseline="30000" dirty="0" smtClean="0"/>
              <a:t>th</a:t>
            </a:r>
            <a:r>
              <a:rPr lang="en-IN" sz="2400" dirty="0" smtClean="0"/>
              <a:t> </a:t>
            </a:r>
            <a:r>
              <a:rPr lang="en-IN" sz="2400" dirty="0" err="1" smtClean="0"/>
              <a:t>Sem</a:t>
            </a:r>
            <a:r>
              <a:rPr lang="en-IN" sz="2400" dirty="0" smtClean="0"/>
              <a:t>) </a:t>
            </a:r>
          </a:p>
          <a:p>
            <a:pPr algn="just"/>
            <a:r>
              <a:rPr lang="en-IN" sz="2400" dirty="0" smtClean="0"/>
              <a:t>Email Address       :    </a:t>
            </a:r>
            <a:r>
              <a:rPr lang="en-IN" sz="2400" dirty="0" smtClean="0">
                <a:hlinkClick r:id="rId2"/>
              </a:rPr>
              <a:t>tiwarivishwam82@gmail.com</a:t>
            </a:r>
            <a:endParaRPr lang="en-IN" sz="2400" dirty="0" smtClean="0"/>
          </a:p>
          <a:p>
            <a:pPr algn="just"/>
            <a:endParaRPr lang="en-IN" sz="2400" dirty="0" smtClean="0"/>
          </a:p>
          <a:p>
            <a:pPr algn="just"/>
            <a:endParaRPr lang="en-IN" sz="2400" dirty="0" smtClean="0"/>
          </a:p>
          <a:p>
            <a:pPr algn="just"/>
            <a:r>
              <a:rPr lang="en-IN" sz="2400" dirty="0" smtClean="0"/>
              <a:t>Internship Title     :   </a:t>
            </a:r>
            <a:r>
              <a:rPr lang="en-US" sz="2400" dirty="0" smtClean="0"/>
              <a:t>Smart </a:t>
            </a:r>
            <a:r>
              <a:rPr lang="en-US" sz="2400" dirty="0"/>
              <a:t>Agriculture system based on </a:t>
            </a:r>
            <a:endParaRPr lang="en-US" sz="2400" dirty="0" smtClean="0"/>
          </a:p>
          <a:p>
            <a:pPr algn="just"/>
            <a:r>
              <a:rPr lang="en-US" sz="2400" dirty="0" smtClean="0"/>
              <a:t>                                     </a:t>
            </a:r>
            <a:r>
              <a:rPr lang="en-US" sz="2400" dirty="0" err="1" smtClean="0"/>
              <a:t>IoT</a:t>
            </a:r>
            <a:r>
              <a:rPr lang="en-US" sz="2400" dirty="0" smtClean="0"/>
              <a:t> </a:t>
            </a:r>
            <a:r>
              <a:rPr lang="en-US" sz="2400" dirty="0"/>
              <a:t>- </a:t>
            </a:r>
            <a:r>
              <a:rPr lang="en-US" sz="2400" dirty="0" smtClean="0"/>
              <a:t>SB52473</a:t>
            </a:r>
          </a:p>
          <a:p>
            <a:pPr algn="just"/>
            <a:r>
              <a:rPr lang="en-IN" sz="2400" dirty="0" smtClean="0"/>
              <a:t>Project ID               :   </a:t>
            </a:r>
            <a:r>
              <a:rPr lang="en-US" sz="2400" dirty="0" smtClean="0"/>
              <a:t>SPS_PRO_101</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3116"/>
            <a:ext cx="8229600" cy="2071702"/>
          </a:xfrm>
        </p:spPr>
        <p:txBody>
          <a:bodyPr>
            <a:normAutofit/>
          </a:bodyPr>
          <a:lstStyle/>
          <a:p>
            <a:r>
              <a:rPr lang="en-US" dirty="0"/>
              <a:t>Smart Agriculture system based on </a:t>
            </a:r>
            <a:r>
              <a:rPr lang="en-US" dirty="0" err="1"/>
              <a:t>IoT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ockdiagram.png"/>
          <p:cNvPicPr>
            <a:picLocks noChangeAspect="1"/>
          </p:cNvPicPr>
          <p:nvPr/>
        </p:nvPicPr>
        <p:blipFill>
          <a:blip r:embed="rId2"/>
          <a:stretch>
            <a:fillRect/>
          </a:stretch>
        </p:blipFill>
        <p:spPr>
          <a:xfrm>
            <a:off x="1006483" y="195140"/>
            <a:ext cx="7500990" cy="5605491"/>
          </a:xfrm>
          <a:prstGeom prst="rect">
            <a:avLst/>
          </a:prstGeom>
        </p:spPr>
      </p:pic>
      <p:sp>
        <p:nvSpPr>
          <p:cNvPr id="4" name="TextBox 3"/>
          <p:cNvSpPr txBox="1"/>
          <p:nvPr/>
        </p:nvSpPr>
        <p:spPr>
          <a:xfrm>
            <a:off x="2285984" y="5643579"/>
            <a:ext cx="5500726" cy="369332"/>
          </a:xfrm>
          <a:prstGeom prst="rect">
            <a:avLst/>
          </a:prstGeom>
          <a:noFill/>
        </p:spPr>
        <p:txBody>
          <a:bodyPr wrap="square" rtlCol="0">
            <a:spAutoFit/>
          </a:bodyPr>
          <a:lstStyle/>
          <a:p>
            <a:r>
              <a:rPr lang="en-IN" dirty="0" smtClean="0"/>
              <a:t>Block diagram of the Smart Agriculture System using </a:t>
            </a:r>
            <a:r>
              <a:rPr lang="en-IN" dirty="0" err="1" smtClean="0"/>
              <a:t>IoT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4414" y="785794"/>
            <a:ext cx="6757990" cy="5000660"/>
          </a:xfrm>
        </p:spPr>
        <p:txBody>
          <a:bodyPr>
            <a:noAutofit/>
          </a:bodyPr>
          <a:lstStyle/>
          <a:p>
            <a:pPr algn="l"/>
            <a:r>
              <a:rPr lang="en-IN" sz="2800" b="1" u="sng" dirty="0" smtClean="0">
                <a:solidFill>
                  <a:schemeClr val="tx1"/>
                </a:solidFill>
              </a:rPr>
              <a:t>Future Scope</a:t>
            </a:r>
          </a:p>
          <a:p>
            <a:pPr algn="l"/>
            <a:endParaRPr lang="en-US" sz="2800" b="1" u="sng" dirty="0" smtClean="0">
              <a:solidFill>
                <a:schemeClr val="tx1"/>
              </a:solidFill>
            </a:endParaRPr>
          </a:p>
          <a:p>
            <a:pPr algn="l"/>
            <a:r>
              <a:rPr lang="en-IN" sz="2000" dirty="0">
                <a:solidFill>
                  <a:schemeClr val="tx1"/>
                </a:solidFill>
              </a:rPr>
              <a:t>Future work would be focused more on increasing sensors on this system to </a:t>
            </a:r>
            <a:r>
              <a:rPr lang="en-US" sz="2000" dirty="0">
                <a:solidFill>
                  <a:schemeClr val="tx1"/>
                </a:solidFill>
              </a:rPr>
              <a:t>fetch more data especially with regard to Pest Control and by also integrating GPS module in this </a:t>
            </a:r>
            <a:r>
              <a:rPr lang="en-US" sz="2000" dirty="0" smtClean="0">
                <a:solidFill>
                  <a:schemeClr val="tx1"/>
                </a:solidFill>
              </a:rPr>
              <a:t>system </a:t>
            </a:r>
            <a:r>
              <a:rPr lang="en-US" sz="2000" dirty="0">
                <a:solidFill>
                  <a:schemeClr val="tx1"/>
                </a:solidFill>
              </a:rPr>
              <a:t>to  enhance this Agriculture </a:t>
            </a:r>
            <a:r>
              <a:rPr lang="en-US" sz="2000" dirty="0" err="1">
                <a:solidFill>
                  <a:schemeClr val="tx1"/>
                </a:solidFill>
              </a:rPr>
              <a:t>IoT</a:t>
            </a:r>
            <a:r>
              <a:rPr lang="en-US" sz="2000" dirty="0">
                <a:solidFill>
                  <a:schemeClr val="tx1"/>
                </a:solidFill>
              </a:rPr>
              <a:t> Technology to </a:t>
            </a:r>
            <a:r>
              <a:rPr lang="en-US" sz="2000" dirty="0" smtClean="0">
                <a:solidFill>
                  <a:schemeClr val="tx1"/>
                </a:solidFill>
              </a:rPr>
              <a:t>full-fledged Agriculture </a:t>
            </a:r>
            <a:r>
              <a:rPr lang="en-US" sz="2000" dirty="0">
                <a:solidFill>
                  <a:schemeClr val="tx1"/>
                </a:solidFill>
              </a:rPr>
              <a:t>Precision ready </a:t>
            </a:r>
            <a:r>
              <a:rPr lang="en-US" sz="2000" dirty="0" smtClean="0">
                <a:solidFill>
                  <a:schemeClr val="tx1"/>
                </a:solidFill>
              </a:rPr>
              <a:t>product</a:t>
            </a:r>
            <a:r>
              <a:rPr lang="en-US" sz="2000" dirty="0">
                <a:solidFill>
                  <a:schemeClr val="tx1"/>
                </a:solidFill>
              </a:rPr>
              <a:t>.</a:t>
            </a:r>
          </a:p>
          <a:p>
            <a:pPr algn="l"/>
            <a:endParaRPr lang="en-US" sz="2000" dirty="0">
              <a:solidFill>
                <a:schemeClr val="tx1"/>
              </a:solidFill>
            </a:endParaRPr>
          </a:p>
          <a:p>
            <a:pPr algn="l"/>
            <a:r>
              <a:rPr lang="en-US" sz="2000" dirty="0" err="1" smtClean="0">
                <a:solidFill>
                  <a:schemeClr val="tx1"/>
                </a:solidFill>
              </a:rPr>
              <a:t>IoT</a:t>
            </a:r>
            <a:r>
              <a:rPr lang="en-US" sz="2000" dirty="0" smtClean="0">
                <a:solidFill>
                  <a:schemeClr val="tx1"/>
                </a:solidFill>
              </a:rPr>
              <a:t> </a:t>
            </a:r>
            <a:r>
              <a:rPr lang="en-US" sz="2000" dirty="0">
                <a:solidFill>
                  <a:schemeClr val="tx1"/>
                </a:solidFill>
              </a:rPr>
              <a:t>sensors capable of providing farmers with information about crop yields, rainfall, pest infestation, and soil nutrition are invaluable to production and offer precise data which can be used to improve farming techniques over time.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101</Words>
  <Application>Microsoft Office PowerPoint</Application>
  <PresentationFormat>On-screen Show (4:3)</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Smart Agriculture system based on IoT</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6</cp:revision>
  <dcterms:created xsi:type="dcterms:W3CDTF">2020-06-15T17:33:52Z</dcterms:created>
  <dcterms:modified xsi:type="dcterms:W3CDTF">2020-06-15T18:26:08Z</dcterms:modified>
</cp:coreProperties>
</file>