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CF113DA-DBB1-4A62-92B9-A6A0130125CB}" type="datetimeFigureOut">
              <a:rPr lang="en-US" smtClean="0"/>
              <a:pPr/>
              <a:t>6/16/2020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7465AA0-1BC6-4820-AA7B-75B8210B00E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F113DA-DBB1-4A62-92B9-A6A0130125CB}" type="datetimeFigureOut">
              <a:rPr lang="en-US" smtClean="0"/>
              <a:pPr/>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65AA0-1BC6-4820-AA7B-75B8210B00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F113DA-DBB1-4A62-92B9-A6A0130125CB}" type="datetimeFigureOut">
              <a:rPr lang="en-US" smtClean="0"/>
              <a:pPr/>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65AA0-1BC6-4820-AA7B-75B8210B00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F113DA-DBB1-4A62-92B9-A6A0130125CB}" type="datetimeFigureOut">
              <a:rPr lang="en-US" smtClean="0"/>
              <a:pPr/>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65AA0-1BC6-4820-AA7B-75B8210B00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CF113DA-DBB1-4A62-92B9-A6A0130125CB}" type="datetimeFigureOut">
              <a:rPr lang="en-US" smtClean="0"/>
              <a:pPr/>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65AA0-1BC6-4820-AA7B-75B8210B00E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CF113DA-DBB1-4A62-92B9-A6A0130125CB}" type="datetimeFigureOut">
              <a:rPr lang="en-US" smtClean="0"/>
              <a:pPr/>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465AA0-1BC6-4820-AA7B-75B8210B00E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CF113DA-DBB1-4A62-92B9-A6A0130125CB}" type="datetimeFigureOut">
              <a:rPr lang="en-US" smtClean="0"/>
              <a:pPr/>
              <a:t>6/16/2020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65AA0-1BC6-4820-AA7B-75B8210B00E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CF113DA-DBB1-4A62-92B9-A6A0130125CB}" type="datetimeFigureOut">
              <a:rPr lang="en-US" smtClean="0"/>
              <a:pPr/>
              <a:t>6/16/2020</a:t>
            </a:fld>
            <a:endParaRPr lang="en-US"/>
          </a:p>
        </p:txBody>
      </p:sp>
      <p:sp>
        <p:nvSpPr>
          <p:cNvPr id="8" name="Slide Number Placeholder 7"/>
          <p:cNvSpPr>
            <a:spLocks noGrp="1"/>
          </p:cNvSpPr>
          <p:nvPr>
            <p:ph type="sldNum" sz="quarter" idx="11"/>
          </p:nvPr>
        </p:nvSpPr>
        <p:spPr/>
        <p:txBody>
          <a:bodyPr/>
          <a:lstStyle/>
          <a:p>
            <a:fld id="{C7465AA0-1BC6-4820-AA7B-75B8210B00E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F113DA-DBB1-4A62-92B9-A6A0130125CB}" type="datetimeFigureOut">
              <a:rPr lang="en-US" smtClean="0"/>
              <a:pPr/>
              <a:t>6/16/2020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465AA0-1BC6-4820-AA7B-75B8210B00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CF113DA-DBB1-4A62-92B9-A6A0130125CB}" type="datetimeFigureOut">
              <a:rPr lang="en-US" smtClean="0"/>
              <a:pPr/>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C7465AA0-1BC6-4820-AA7B-75B8210B00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5CF113DA-DBB1-4A62-92B9-A6A0130125CB}" type="datetimeFigureOut">
              <a:rPr lang="en-US" smtClean="0"/>
              <a:pPr/>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465AA0-1BC6-4820-AA7B-75B8210B00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5CF113DA-DBB1-4A62-92B9-A6A0130125CB}" type="datetimeFigureOut">
              <a:rPr lang="en-US" smtClean="0"/>
              <a:pPr/>
              <a:t>6/16/2020</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C7465AA0-1BC6-4820-AA7B-75B8210B00E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iwarivishwam82@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1214422"/>
            <a:ext cx="7929618" cy="3785652"/>
          </a:xfrm>
          <a:prstGeom prst="rect">
            <a:avLst/>
          </a:prstGeom>
          <a:noFill/>
        </p:spPr>
        <p:txBody>
          <a:bodyPr wrap="square" rtlCol="0">
            <a:spAutoFit/>
          </a:bodyPr>
          <a:lstStyle/>
          <a:p>
            <a:r>
              <a:rPr lang="en-IN" sz="2400" dirty="0" smtClean="0"/>
              <a:t>Name                      :   </a:t>
            </a:r>
            <a:r>
              <a:rPr lang="en-IN" sz="2400" dirty="0" err="1" smtClean="0"/>
              <a:t>Vishwam</a:t>
            </a:r>
            <a:r>
              <a:rPr lang="en-IN" sz="2400" dirty="0" smtClean="0"/>
              <a:t> </a:t>
            </a:r>
            <a:r>
              <a:rPr lang="en-IN" sz="2400" dirty="0" err="1" smtClean="0"/>
              <a:t>Tiwari</a:t>
            </a:r>
            <a:endParaRPr lang="en-IN" sz="2400" dirty="0" smtClean="0"/>
          </a:p>
          <a:p>
            <a:r>
              <a:rPr lang="en-IN" sz="2400" dirty="0" smtClean="0"/>
              <a:t>Branch                    </a:t>
            </a:r>
            <a:r>
              <a:rPr lang="en-IN" sz="2400" dirty="0" smtClean="0"/>
              <a:t>:   Electronics &amp; Communication Engineering</a:t>
            </a:r>
          </a:p>
          <a:p>
            <a:r>
              <a:rPr lang="en-IN" sz="2400" dirty="0" smtClean="0"/>
              <a:t>Year                         :   </a:t>
            </a:r>
            <a:r>
              <a:rPr lang="en-IN" sz="2400" dirty="0" err="1" smtClean="0"/>
              <a:t>Btech</a:t>
            </a:r>
            <a:r>
              <a:rPr lang="en-IN" sz="2400" dirty="0" smtClean="0"/>
              <a:t>. 3</a:t>
            </a:r>
            <a:r>
              <a:rPr lang="en-IN" sz="2400" baseline="30000" dirty="0" smtClean="0"/>
              <a:t>rd</a:t>
            </a:r>
            <a:r>
              <a:rPr lang="en-IN" sz="2400" dirty="0" smtClean="0"/>
              <a:t> Year (5</a:t>
            </a:r>
            <a:r>
              <a:rPr lang="en-IN" sz="2400" baseline="30000" dirty="0" smtClean="0"/>
              <a:t>th</a:t>
            </a:r>
            <a:r>
              <a:rPr lang="en-IN" sz="2400" dirty="0" smtClean="0"/>
              <a:t> </a:t>
            </a:r>
            <a:r>
              <a:rPr lang="en-IN" sz="2400" dirty="0" err="1" smtClean="0"/>
              <a:t>Sem</a:t>
            </a:r>
            <a:r>
              <a:rPr lang="en-IN" sz="2400" dirty="0" smtClean="0"/>
              <a:t>) </a:t>
            </a:r>
          </a:p>
          <a:p>
            <a:r>
              <a:rPr lang="en-IN" sz="2400" dirty="0" smtClean="0"/>
              <a:t>Email Address       :    </a:t>
            </a:r>
            <a:r>
              <a:rPr lang="en-IN" sz="2400" dirty="0" smtClean="0">
                <a:hlinkClick r:id="rId2"/>
              </a:rPr>
              <a:t>tiwarivishwam82@gmail.com</a:t>
            </a:r>
            <a:endParaRPr lang="en-IN" sz="2400" dirty="0" smtClean="0"/>
          </a:p>
          <a:p>
            <a:endParaRPr lang="en-IN" sz="2400" dirty="0" smtClean="0"/>
          </a:p>
          <a:p>
            <a:endParaRPr lang="en-IN" sz="2400" dirty="0" smtClean="0"/>
          </a:p>
          <a:p>
            <a:r>
              <a:rPr lang="en-IN" sz="2400" dirty="0" smtClean="0"/>
              <a:t>Internship Title     :   </a:t>
            </a:r>
            <a:r>
              <a:rPr lang="en-US" sz="2400" dirty="0" smtClean="0"/>
              <a:t>Smart </a:t>
            </a:r>
            <a:r>
              <a:rPr lang="en-US" sz="2400" dirty="0"/>
              <a:t>Agriculture system based on </a:t>
            </a:r>
            <a:endParaRPr lang="en-US" sz="2400" dirty="0" smtClean="0"/>
          </a:p>
          <a:p>
            <a:r>
              <a:rPr lang="en-US" sz="2400" dirty="0" smtClean="0"/>
              <a:t>                                     </a:t>
            </a:r>
            <a:r>
              <a:rPr lang="en-US" sz="2400" dirty="0" err="1" smtClean="0"/>
              <a:t>IoT</a:t>
            </a:r>
            <a:r>
              <a:rPr lang="en-US" sz="2400" dirty="0" smtClean="0"/>
              <a:t> </a:t>
            </a:r>
            <a:r>
              <a:rPr lang="en-US" sz="2400" dirty="0"/>
              <a:t>- </a:t>
            </a:r>
            <a:r>
              <a:rPr lang="en-US" sz="2400" dirty="0" smtClean="0"/>
              <a:t>SB52473</a:t>
            </a:r>
          </a:p>
          <a:p>
            <a:r>
              <a:rPr lang="en-IN" sz="2400" dirty="0" smtClean="0"/>
              <a:t>Project ID               :   </a:t>
            </a:r>
            <a:r>
              <a:rPr lang="en-US" sz="2400" dirty="0" smtClean="0"/>
              <a:t>SPS_PRO_101</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143116"/>
            <a:ext cx="8229600" cy="2071702"/>
          </a:xfrm>
        </p:spPr>
        <p:txBody>
          <a:bodyPr>
            <a:normAutofit/>
          </a:bodyPr>
          <a:lstStyle/>
          <a:p>
            <a:pPr algn="ctr"/>
            <a:r>
              <a:rPr lang="en-US" b="1" dirty="0">
                <a:latin typeface="Times New Roman" pitchFamily="18" charset="0"/>
                <a:cs typeface="Times New Roman" pitchFamily="18" charset="0"/>
              </a:rPr>
              <a:t>Smart Agriculture system based on </a:t>
            </a:r>
            <a:r>
              <a:rPr lang="en-US" b="1" dirty="0" err="1">
                <a:latin typeface="Times New Roman" pitchFamily="18" charset="0"/>
                <a:cs typeface="Times New Roman" pitchFamily="18" charset="0"/>
              </a:rPr>
              <a:t>IoT</a:t>
            </a:r>
            <a:endParaRPr lang="en-US"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lockdiagram.png"/>
          <p:cNvPicPr>
            <a:picLocks noChangeAspect="1"/>
          </p:cNvPicPr>
          <p:nvPr/>
        </p:nvPicPr>
        <p:blipFill>
          <a:blip r:embed="rId2"/>
          <a:stretch>
            <a:fillRect/>
          </a:stretch>
        </p:blipFill>
        <p:spPr>
          <a:xfrm>
            <a:off x="785786" y="428604"/>
            <a:ext cx="7500990" cy="5605491"/>
          </a:xfrm>
          <a:prstGeom prst="rect">
            <a:avLst/>
          </a:prstGeom>
        </p:spPr>
      </p:pic>
      <p:sp>
        <p:nvSpPr>
          <p:cNvPr id="4" name="TextBox 3"/>
          <p:cNvSpPr txBox="1"/>
          <p:nvPr/>
        </p:nvSpPr>
        <p:spPr>
          <a:xfrm>
            <a:off x="2143108" y="6072206"/>
            <a:ext cx="5500726" cy="646331"/>
          </a:xfrm>
          <a:prstGeom prst="rect">
            <a:avLst/>
          </a:prstGeom>
          <a:noFill/>
        </p:spPr>
        <p:txBody>
          <a:bodyPr wrap="square" rtlCol="0">
            <a:spAutoFit/>
          </a:bodyPr>
          <a:lstStyle/>
          <a:p>
            <a:pPr algn="ctr"/>
            <a:r>
              <a:rPr lang="en-IN" dirty="0" smtClean="0"/>
              <a:t>Block diagram of the Smart Agriculture System </a:t>
            </a:r>
            <a:r>
              <a:rPr lang="en-IN" dirty="0" smtClean="0"/>
              <a:t>       using </a:t>
            </a:r>
            <a:r>
              <a:rPr lang="en-IN" dirty="0" err="1" smtClean="0"/>
              <a:t>IoT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4414" y="785794"/>
            <a:ext cx="6757990" cy="5000660"/>
          </a:xfrm>
        </p:spPr>
        <p:txBody>
          <a:bodyPr>
            <a:noAutofit/>
          </a:bodyPr>
          <a:lstStyle/>
          <a:p>
            <a:pPr algn="l"/>
            <a:r>
              <a:rPr lang="en-IN" sz="2800" b="1" u="sng" dirty="0" smtClean="0">
                <a:solidFill>
                  <a:schemeClr val="tx1"/>
                </a:solidFill>
              </a:rPr>
              <a:t>Future Scope</a:t>
            </a:r>
          </a:p>
          <a:p>
            <a:pPr algn="l"/>
            <a:endParaRPr lang="en-US" sz="2800" b="1" u="sng" dirty="0" smtClean="0">
              <a:solidFill>
                <a:schemeClr val="tx1"/>
              </a:solidFill>
            </a:endParaRPr>
          </a:p>
          <a:p>
            <a:pPr algn="l"/>
            <a:r>
              <a:rPr lang="en-IN" sz="2000" dirty="0">
                <a:solidFill>
                  <a:schemeClr val="tx1"/>
                </a:solidFill>
              </a:rPr>
              <a:t>Future work would be focused more on increasing sensors on this system to </a:t>
            </a:r>
            <a:r>
              <a:rPr lang="en-US" sz="2000" dirty="0">
                <a:solidFill>
                  <a:schemeClr val="tx1"/>
                </a:solidFill>
              </a:rPr>
              <a:t>fetch more data especially with regard to Pest Control and by also integrating GPS module in this </a:t>
            </a:r>
            <a:r>
              <a:rPr lang="en-US" sz="2000" dirty="0" smtClean="0">
                <a:solidFill>
                  <a:schemeClr val="tx1"/>
                </a:solidFill>
              </a:rPr>
              <a:t>system </a:t>
            </a:r>
            <a:r>
              <a:rPr lang="en-US" sz="2000" dirty="0">
                <a:solidFill>
                  <a:schemeClr val="tx1"/>
                </a:solidFill>
              </a:rPr>
              <a:t>to  enhance this Agriculture </a:t>
            </a:r>
            <a:r>
              <a:rPr lang="en-US" sz="2000" dirty="0" err="1">
                <a:solidFill>
                  <a:schemeClr val="tx1"/>
                </a:solidFill>
              </a:rPr>
              <a:t>IoT</a:t>
            </a:r>
            <a:r>
              <a:rPr lang="en-US" sz="2000" dirty="0">
                <a:solidFill>
                  <a:schemeClr val="tx1"/>
                </a:solidFill>
              </a:rPr>
              <a:t> Technology to </a:t>
            </a:r>
            <a:r>
              <a:rPr lang="en-US" sz="2000" dirty="0" smtClean="0">
                <a:solidFill>
                  <a:schemeClr val="tx1"/>
                </a:solidFill>
              </a:rPr>
              <a:t>full-fledged Agriculture </a:t>
            </a:r>
            <a:r>
              <a:rPr lang="en-US" sz="2000" dirty="0">
                <a:solidFill>
                  <a:schemeClr val="tx1"/>
                </a:solidFill>
              </a:rPr>
              <a:t>Precision ready </a:t>
            </a:r>
            <a:r>
              <a:rPr lang="en-US" sz="2000" dirty="0" smtClean="0">
                <a:solidFill>
                  <a:schemeClr val="tx1"/>
                </a:solidFill>
              </a:rPr>
              <a:t>product</a:t>
            </a:r>
            <a:r>
              <a:rPr lang="en-US" sz="2000" dirty="0">
                <a:solidFill>
                  <a:schemeClr val="tx1"/>
                </a:solidFill>
              </a:rPr>
              <a:t>.</a:t>
            </a:r>
          </a:p>
          <a:p>
            <a:pPr algn="l"/>
            <a:endParaRPr lang="en-US" sz="2000" dirty="0">
              <a:solidFill>
                <a:schemeClr val="tx1"/>
              </a:solidFill>
            </a:endParaRPr>
          </a:p>
          <a:p>
            <a:pPr algn="l"/>
            <a:r>
              <a:rPr lang="en-US" sz="2000" dirty="0" err="1" smtClean="0">
                <a:solidFill>
                  <a:schemeClr val="tx1"/>
                </a:solidFill>
              </a:rPr>
              <a:t>IoT</a:t>
            </a:r>
            <a:r>
              <a:rPr lang="en-US" sz="2000" dirty="0" smtClean="0">
                <a:solidFill>
                  <a:schemeClr val="tx1"/>
                </a:solidFill>
              </a:rPr>
              <a:t> </a:t>
            </a:r>
            <a:r>
              <a:rPr lang="en-US" sz="2000" dirty="0">
                <a:solidFill>
                  <a:schemeClr val="tx1"/>
                </a:solidFill>
              </a:rPr>
              <a:t>sensors capable of providing farmers with information about crop yields, rainfall, pest infestation, and soil nutrition are invaluable to production and offer precise data which can be used to improve farming techniques over time.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0166" y="2000240"/>
            <a:ext cx="6480048" cy="1752600"/>
          </a:xfrm>
        </p:spPr>
        <p:txBody>
          <a:bodyPr>
            <a:normAutofit/>
          </a:bodyPr>
          <a:lstStyle/>
          <a:p>
            <a:pPr algn="ctr"/>
            <a:r>
              <a:rPr lang="en-IN"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“THANK YOU”</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57</TotalTime>
  <Words>133</Words>
  <Application>Microsoft Office PowerPoint</Application>
  <PresentationFormat>On-screen Show (4:3)</PresentationFormat>
  <Paragraphs>17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Technic</vt:lpstr>
      <vt:lpstr>Slide 1</vt:lpstr>
      <vt:lpstr>Smart Agriculture system based on IoT</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7</cp:revision>
  <dcterms:created xsi:type="dcterms:W3CDTF">2020-06-15T17:33:52Z</dcterms:created>
  <dcterms:modified xsi:type="dcterms:W3CDTF">2020-06-16T07:24:10Z</dcterms:modified>
</cp:coreProperties>
</file>