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8DC4F6-37C6-49E9-B9C9-7F193225154C}" v="533" dt="2020-06-17T09:52:11.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9294"/>
            <a:ext cx="9144000" cy="2387600"/>
          </a:xfrm>
        </p:spPr>
        <p:txBody>
          <a:bodyPr vert="horz" lIns="91440" tIns="45720" rIns="91440" bIns="45720" rtlCol="0" anchor="ctr">
            <a:normAutofit fontScale="90000"/>
          </a:bodyPr>
          <a:lstStyle/>
          <a:p>
            <a:r>
              <a:rPr lang="en-US">
                <a:cs typeface="Calibri Light"/>
              </a:rPr>
              <a:t>A Project Demo</a:t>
            </a:r>
            <a:br>
              <a:rPr lang="en-US" dirty="0">
                <a:cs typeface="Calibri Light"/>
              </a:rPr>
            </a:br>
            <a:r>
              <a:rPr lang="en-US">
                <a:cs typeface="Calibri Light"/>
              </a:rPr>
              <a:t>by</a:t>
            </a:r>
            <a:br>
              <a:rPr lang="en-US" dirty="0">
                <a:cs typeface="Calibri Light"/>
              </a:rPr>
            </a:br>
            <a:r>
              <a:rPr lang="en-US" b="1">
                <a:cs typeface="Calibri Light"/>
              </a:rPr>
              <a:t>BEJJARAPU SAI NITHIN</a:t>
            </a:r>
          </a:p>
        </p:txBody>
      </p:sp>
      <p:sp>
        <p:nvSpPr>
          <p:cNvPr id="3" name="Subtitle 2"/>
          <p:cNvSpPr>
            <a:spLocks noGrp="1"/>
          </p:cNvSpPr>
          <p:nvPr>
            <p:ph type="subTitle" idx="1"/>
          </p:nvPr>
        </p:nvSpPr>
        <p:spPr>
          <a:xfrm>
            <a:off x="1576192" y="4030011"/>
            <a:ext cx="9144000" cy="1655762"/>
          </a:xfrm>
        </p:spPr>
        <p:txBody>
          <a:bodyPr vert="horz" lIns="91440" tIns="45720" rIns="91440" bIns="45720" rtlCol="0" anchor="t">
            <a:normAutofit/>
          </a:bodyPr>
          <a:lstStyle/>
          <a:p>
            <a:pPr algn="l"/>
            <a:r>
              <a:rPr lang="en-US" dirty="0">
                <a:cs typeface="Calibri"/>
              </a:rPr>
              <a:t>Std: B. Tech  III Year</a:t>
            </a:r>
            <a:endParaRPr lang="en-US" dirty="0"/>
          </a:p>
          <a:p>
            <a:pPr algn="l"/>
            <a:r>
              <a:rPr lang="en-US" dirty="0">
                <a:cs typeface="Calibri"/>
              </a:rPr>
              <a:t>Department: Computer Science Engineering</a:t>
            </a:r>
          </a:p>
          <a:p>
            <a:pPr algn="l"/>
            <a:r>
              <a:rPr lang="en-US" dirty="0">
                <a:cs typeface="Calibri"/>
              </a:rPr>
              <a:t>College: TKR College of Engineering &amp;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049C-A851-4C7B-A5FD-FC9496ED7EE4}"/>
              </a:ext>
            </a:extLst>
          </p:cNvPr>
          <p:cNvSpPr>
            <a:spLocks noGrp="1"/>
          </p:cNvSpPr>
          <p:nvPr>
            <p:ph type="title"/>
          </p:nvPr>
        </p:nvSpPr>
        <p:spPr>
          <a:xfrm>
            <a:off x="838200" y="365125"/>
            <a:ext cx="10515600" cy="6033261"/>
          </a:xfrm>
        </p:spPr>
        <p:txBody>
          <a:bodyPr/>
          <a:lstStyle/>
          <a:p>
            <a:pPr algn="ctr"/>
            <a:r>
              <a:rPr lang="en-US" b="1" dirty="0">
                <a:cs typeface="Calibri Light" panose="020F0302020204030204"/>
              </a:rPr>
              <a:t>Smart Agriculture System</a:t>
            </a:r>
            <a:br>
              <a:rPr lang="en-US" b="1" dirty="0">
                <a:cs typeface="Calibri Light" panose="020F0302020204030204"/>
              </a:rPr>
            </a:br>
            <a:br>
              <a:rPr lang="en-US" b="1" dirty="0">
                <a:cs typeface="Calibri Light" panose="020F0302020204030204"/>
              </a:rPr>
            </a:br>
            <a:r>
              <a:rPr lang="en-US" dirty="0">
                <a:cs typeface="Calibri Light" panose="020F0302020204030204"/>
              </a:rPr>
              <a:t>based on</a:t>
            </a:r>
            <a:br>
              <a:rPr lang="en-US" dirty="0">
                <a:cs typeface="Calibri Light" panose="020F0302020204030204"/>
              </a:rPr>
            </a:br>
            <a:br>
              <a:rPr lang="en-US" dirty="0">
                <a:cs typeface="Calibri Light" panose="020F0302020204030204"/>
              </a:rPr>
            </a:br>
            <a:r>
              <a:rPr lang="en-US" b="1" i="1" dirty="0">
                <a:cs typeface="Calibri Light" panose="020F0302020204030204"/>
              </a:rPr>
              <a:t>Internet of Things</a:t>
            </a:r>
            <a:endParaRPr lang="en-US" b="1" dirty="0">
              <a:cs typeface="Calibri Light" panose="020F0302020204030204"/>
            </a:endParaRPr>
          </a:p>
        </p:txBody>
      </p:sp>
    </p:spTree>
    <p:extLst>
      <p:ext uri="{BB962C8B-B14F-4D97-AF65-F5344CB8AC3E}">
        <p14:creationId xmlns:p14="http://schemas.microsoft.com/office/powerpoint/2010/main" val="175974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128D-18C4-4B93-9E6E-477813A5F0FF}"/>
              </a:ext>
            </a:extLst>
          </p:cNvPr>
          <p:cNvSpPr>
            <a:spLocks noGrp="1"/>
          </p:cNvSpPr>
          <p:nvPr>
            <p:ph type="title"/>
          </p:nvPr>
        </p:nvSpPr>
        <p:spPr>
          <a:xfrm>
            <a:off x="838200" y="365125"/>
            <a:ext cx="10515600" cy="768717"/>
          </a:xfrm>
        </p:spPr>
        <p:txBody>
          <a:bodyPr/>
          <a:lstStyle/>
          <a:p>
            <a:pPr algn="ctr"/>
            <a:r>
              <a:rPr lang="en-US" b="1" dirty="0">
                <a:cs typeface="Calibri Light" panose="020F0302020204030204"/>
              </a:rPr>
              <a:t>BLOCK DIAGRAM</a:t>
            </a:r>
          </a:p>
        </p:txBody>
      </p:sp>
      <p:pic>
        <p:nvPicPr>
          <p:cNvPr id="4" name="Picture 4" descr="A screenshot of a cell phone&#10;&#10;Description generated with very high confidence">
            <a:extLst>
              <a:ext uri="{FF2B5EF4-FFF2-40B4-BE49-F238E27FC236}">
                <a16:creationId xmlns:a16="http://schemas.microsoft.com/office/drawing/2014/main" id="{D32FC16B-6891-4447-963F-C9548FEB9780}"/>
              </a:ext>
            </a:extLst>
          </p:cNvPr>
          <p:cNvPicPr>
            <a:picLocks noGrp="1" noChangeAspect="1"/>
          </p:cNvPicPr>
          <p:nvPr>
            <p:ph idx="1"/>
          </p:nvPr>
        </p:nvPicPr>
        <p:blipFill>
          <a:blip r:embed="rId2"/>
          <a:stretch>
            <a:fillRect/>
          </a:stretch>
        </p:blipFill>
        <p:spPr>
          <a:xfrm>
            <a:off x="3248025" y="1550317"/>
            <a:ext cx="5695950" cy="4276725"/>
          </a:xfrm>
        </p:spPr>
      </p:pic>
    </p:spTree>
    <p:extLst>
      <p:ext uri="{BB962C8B-B14F-4D97-AF65-F5344CB8AC3E}">
        <p14:creationId xmlns:p14="http://schemas.microsoft.com/office/powerpoint/2010/main" val="35524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34D9-7A9D-4AB4-96ED-7A89DF9DCFF3}"/>
              </a:ext>
            </a:extLst>
          </p:cNvPr>
          <p:cNvSpPr>
            <a:spLocks noGrp="1"/>
          </p:cNvSpPr>
          <p:nvPr>
            <p:ph type="title"/>
          </p:nvPr>
        </p:nvSpPr>
        <p:spPr/>
        <p:txBody>
          <a:bodyPr>
            <a:normAutofit/>
          </a:bodyPr>
          <a:lstStyle/>
          <a:p>
            <a:r>
              <a:rPr lang="en-US" sz="3800" b="1" dirty="0">
                <a:cs typeface="Calibri Light"/>
              </a:rPr>
              <a:t>Future Scope of IoT based Smart Agriculture System</a:t>
            </a:r>
          </a:p>
        </p:txBody>
      </p:sp>
      <p:sp>
        <p:nvSpPr>
          <p:cNvPr id="3" name="Content Placeholder 2">
            <a:extLst>
              <a:ext uri="{FF2B5EF4-FFF2-40B4-BE49-F238E27FC236}">
                <a16:creationId xmlns:a16="http://schemas.microsoft.com/office/drawing/2014/main" id="{8939CA47-F516-437D-B596-2ECA353B25CB}"/>
              </a:ext>
            </a:extLst>
          </p:cNvPr>
          <p:cNvSpPr>
            <a:spLocks noGrp="1"/>
          </p:cNvSpPr>
          <p:nvPr>
            <p:ph idx="1"/>
          </p:nvPr>
        </p:nvSpPr>
        <p:spPr/>
        <p:txBody>
          <a:bodyPr vert="horz" lIns="91440" tIns="45720" rIns="91440" bIns="45720" rtlCol="0" anchor="t">
            <a:normAutofit/>
          </a:bodyPr>
          <a:lstStyle/>
          <a:p>
            <a:pPr marL="0" indent="0" algn="just">
              <a:buNone/>
            </a:pPr>
            <a:endParaRPr lang="en-US" dirty="0">
              <a:ea typeface="+mn-lt"/>
              <a:cs typeface="+mn-lt"/>
            </a:endParaRPr>
          </a:p>
          <a:p>
            <a:pPr marL="0" indent="0" algn="just">
              <a:buNone/>
            </a:pPr>
            <a:r>
              <a:rPr lang="en-US" dirty="0">
                <a:ea typeface="+mn-lt"/>
                <a:cs typeface="+mn-lt"/>
              </a:rPr>
              <a:t>Future work would be focused more on increasing sensors on this system to fetch more data especially with regard to Pest Control and by also integrating GPS module in this system to enhance this Agriculture IoT Technology to full-fledged Agriculture Precision ready product.</a:t>
            </a:r>
            <a:endParaRPr lang="en-US">
              <a:cs typeface="Calibri" panose="020F0502020204030204"/>
            </a:endParaRPr>
          </a:p>
        </p:txBody>
      </p:sp>
    </p:spTree>
    <p:extLst>
      <p:ext uri="{BB962C8B-B14F-4D97-AF65-F5344CB8AC3E}">
        <p14:creationId xmlns:p14="http://schemas.microsoft.com/office/powerpoint/2010/main" val="4065472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 Project Demo by BEJJARAPU SAI NITHIN</vt:lpstr>
      <vt:lpstr>Smart Agriculture System  based on  Internet of Things</vt:lpstr>
      <vt:lpstr>BLOCK DIAGRAM</vt:lpstr>
      <vt:lpstr>Future Scope of IoT based Smart Agriculture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139</cp:revision>
  <dcterms:created xsi:type="dcterms:W3CDTF">2020-06-17T07:37:19Z</dcterms:created>
  <dcterms:modified xsi:type="dcterms:W3CDTF">2020-06-17T09:52:56Z</dcterms:modified>
</cp:coreProperties>
</file>