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4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3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0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0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3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0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2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721A11-E4FD-4B8F-80D1-232D4777B82E}" type="datetimeFigureOut">
              <a:rPr lang="en-IN" smtClean="0"/>
              <a:t>14-06-2020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E8E9774-4A2C-4585-BF4B-DAB7F21FE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DB38-F952-4B1D-AE9D-473F1131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094" y="346229"/>
            <a:ext cx="7296705" cy="5830734"/>
          </a:xfrm>
        </p:spPr>
        <p:txBody>
          <a:bodyPr/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r>
              <a:rPr lang="en-IN" sz="4400" dirty="0"/>
              <a:t>	JAYAPRIYA 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YEAR- B.E. PRODUCTION ENGINEERING</a:t>
            </a:r>
          </a:p>
          <a:p>
            <a:pPr marL="0" indent="0">
              <a:buNone/>
            </a:pPr>
            <a:r>
              <a:rPr lang="en-IN" dirty="0"/>
              <a:t>PSG COLLEGE OF TECHNOLOGY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5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AC8E-2DD6-4959-A046-6CD51A962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SMART AGRICULTURE SYSTEM</a:t>
            </a:r>
            <a:br>
              <a:rPr lang="en-IN" dirty="0"/>
            </a:br>
            <a:r>
              <a:rPr lang="en-IN" dirty="0"/>
              <a:t>USING IOT</a:t>
            </a:r>
          </a:p>
        </p:txBody>
      </p:sp>
    </p:spTree>
    <p:extLst>
      <p:ext uri="{BB962C8B-B14F-4D97-AF65-F5344CB8AC3E}">
        <p14:creationId xmlns:p14="http://schemas.microsoft.com/office/powerpoint/2010/main" val="5328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1E9EBB-886F-4392-92B0-8A3A9FAFA5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14"/>
          <a:stretch/>
        </p:blipFill>
        <p:spPr bwMode="auto">
          <a:xfrm>
            <a:off x="4027503" y="953105"/>
            <a:ext cx="7549744" cy="27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4F261F-14B0-4356-A213-1335F432B497}"/>
              </a:ext>
            </a:extLst>
          </p:cNvPr>
          <p:cNvSpPr txBox="1"/>
          <p:nvPr/>
        </p:nvSpPr>
        <p:spPr>
          <a:xfrm>
            <a:off x="7986942" y="5535563"/>
            <a:ext cx="15476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LIGHTS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908A7-A24C-451D-9300-051E3EC4FB2B}"/>
              </a:ext>
            </a:extLst>
          </p:cNvPr>
          <p:cNvSpPr txBox="1"/>
          <p:nvPr/>
        </p:nvSpPr>
        <p:spPr>
          <a:xfrm>
            <a:off x="5634359" y="5589402"/>
            <a:ext cx="15476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MOTOR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22137A-6DD4-429A-BC81-46F580C66F5A}"/>
              </a:ext>
            </a:extLst>
          </p:cNvPr>
          <p:cNvSpPr txBox="1"/>
          <p:nvPr/>
        </p:nvSpPr>
        <p:spPr>
          <a:xfrm>
            <a:off x="6701159" y="4893076"/>
            <a:ext cx="154767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64E456-FDB7-4900-BFF6-2D60F48E6FAB}"/>
              </a:ext>
            </a:extLst>
          </p:cNvPr>
          <p:cNvCxnSpPr>
            <a:stCxn id="29" idx="2"/>
          </p:cNvCxnSpPr>
          <p:nvPr/>
        </p:nvCxnSpPr>
        <p:spPr>
          <a:xfrm flipH="1">
            <a:off x="7039992" y="5262408"/>
            <a:ext cx="435005" cy="1755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C04E29F4-99F9-47DB-9480-BD3C2FC096AC}"/>
              </a:ext>
            </a:extLst>
          </p:cNvPr>
          <p:cNvCxnSpPr>
            <a:stCxn id="29" idx="2"/>
          </p:cNvCxnSpPr>
          <p:nvPr/>
        </p:nvCxnSpPr>
        <p:spPr>
          <a:xfrm>
            <a:off x="7474997" y="5262408"/>
            <a:ext cx="426129" cy="1755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4EF6922-0CBE-4185-A014-3B070C1EDB8C}"/>
              </a:ext>
            </a:extLst>
          </p:cNvPr>
          <p:cNvSpPr txBox="1"/>
          <p:nvPr/>
        </p:nvSpPr>
        <p:spPr>
          <a:xfrm>
            <a:off x="470517" y="3012901"/>
            <a:ext cx="359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72201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1DA2-2511-4E3F-A4C5-6C23C03A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B82F7-55C5-4778-8328-7747D3360D9E}"/>
              </a:ext>
            </a:extLst>
          </p:cNvPr>
          <p:cNvSpPr txBox="1"/>
          <p:nvPr/>
        </p:nvSpPr>
        <p:spPr>
          <a:xfrm>
            <a:off x="3956123" y="2113056"/>
            <a:ext cx="186431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IOT SIMULATOR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4E1FF-5399-48D7-9844-AF491728F8BB}"/>
              </a:ext>
            </a:extLst>
          </p:cNvPr>
          <p:cNvSpPr txBox="1"/>
          <p:nvPr/>
        </p:nvSpPr>
        <p:spPr>
          <a:xfrm>
            <a:off x="5850758" y="2778097"/>
            <a:ext cx="1824361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IBM WATSON</a:t>
            </a:r>
          </a:p>
          <a:p>
            <a:r>
              <a:rPr lang="en-IN" dirty="0"/>
              <a:t> IOT 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0E026-1F0C-449C-BC76-C302A9ABC878}"/>
              </a:ext>
            </a:extLst>
          </p:cNvPr>
          <p:cNvSpPr txBox="1"/>
          <p:nvPr/>
        </p:nvSpPr>
        <p:spPr>
          <a:xfrm>
            <a:off x="3898043" y="4041791"/>
            <a:ext cx="1943469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DEVICE (MOTOR)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BB23A-F727-47AD-8073-A9B8E041770B}"/>
              </a:ext>
            </a:extLst>
          </p:cNvPr>
          <p:cNvSpPr txBox="1"/>
          <p:nvPr/>
        </p:nvSpPr>
        <p:spPr>
          <a:xfrm>
            <a:off x="8001740" y="2916596"/>
            <a:ext cx="1321294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NODE-RED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59325-176C-444A-8D00-DA17647EC360}"/>
              </a:ext>
            </a:extLst>
          </p:cNvPr>
          <p:cNvSpPr txBox="1"/>
          <p:nvPr/>
        </p:nvSpPr>
        <p:spPr>
          <a:xfrm>
            <a:off x="9942991" y="2784622"/>
            <a:ext cx="1589102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WEB APPLICATION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802AE77-71E8-4FBA-B4D2-6DB69E9DCF64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5820434" y="2297722"/>
            <a:ext cx="942505" cy="4803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BD81F4F-5E02-4B04-B310-E776FF2C898B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5901212" y="3364729"/>
            <a:ext cx="802029" cy="921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FC7A43-2473-4938-BDAC-95E7B0B11305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7675119" y="3101262"/>
            <a:ext cx="32662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6652E8-0E6F-4309-A4FC-49D6B028B1D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323034" y="3101262"/>
            <a:ext cx="619957" cy="6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BBFD6CB-0E6D-4D1E-B15E-CEF075CD4E59}"/>
              </a:ext>
            </a:extLst>
          </p:cNvPr>
          <p:cNvSpPr txBox="1"/>
          <p:nvPr/>
        </p:nvSpPr>
        <p:spPr>
          <a:xfrm>
            <a:off x="7730231" y="2113056"/>
            <a:ext cx="1864311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WEATHER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348-09F1-41BE-B25C-1CF28C58DCAA}"/>
              </a:ext>
            </a:extLst>
          </p:cNvPr>
          <p:cNvCxnSpPr>
            <a:stCxn id="38" idx="2"/>
            <a:endCxn id="7" idx="0"/>
          </p:cNvCxnSpPr>
          <p:nvPr/>
        </p:nvCxnSpPr>
        <p:spPr>
          <a:xfrm>
            <a:off x="8662387" y="2482388"/>
            <a:ext cx="0" cy="434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58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1011</TotalTime>
  <Words>44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Frame</vt:lpstr>
      <vt:lpstr>PowerPoint Presentation</vt:lpstr>
      <vt:lpstr>SMART AGRICULTURE SYSTEM USING IOT</vt:lpstr>
      <vt:lpstr>PowerPoint Presentation</vt:lpstr>
      <vt:lpstr>SOFTWARE AND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jayapriya subramaniam</dc:creator>
  <cp:lastModifiedBy>jayapriya subramaniam</cp:lastModifiedBy>
  <cp:revision>7</cp:revision>
  <dcterms:created xsi:type="dcterms:W3CDTF">2020-06-13T18:49:32Z</dcterms:created>
  <dcterms:modified xsi:type="dcterms:W3CDTF">2020-06-14T11:52:13Z</dcterms:modified>
</cp:coreProperties>
</file>