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848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3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4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6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75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5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0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4035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728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8190-9A9D-42E5-B0EC-E3539D563F7F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75319D-1D2D-4C87-8ECC-CCD7D8DB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979" y="2997201"/>
            <a:ext cx="10882489" cy="3510844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Nouman</a:t>
            </a:r>
            <a:r>
              <a:rPr lang="en-IN" dirty="0" smtClean="0">
                <a:solidFill>
                  <a:schemeClr val="tx1"/>
                </a:solidFill>
              </a:rPr>
              <a:t> Ahmed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3</a:t>
            </a:r>
            <a:r>
              <a:rPr lang="en-IN" baseline="30000" dirty="0" smtClean="0">
                <a:solidFill>
                  <a:schemeClr val="tx1"/>
                </a:solidFill>
              </a:rPr>
              <a:t>rd</a:t>
            </a:r>
            <a:r>
              <a:rPr lang="en-IN" dirty="0" smtClean="0">
                <a:solidFill>
                  <a:schemeClr val="tx1"/>
                </a:solidFill>
              </a:rPr>
              <a:t> year,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Electrical &amp; Electronics Engineering,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err="1" smtClean="0">
                <a:solidFill>
                  <a:schemeClr val="tx1"/>
                </a:solidFill>
              </a:rPr>
              <a:t>Vidyavardhaka</a:t>
            </a:r>
            <a:r>
              <a:rPr lang="en-IN" dirty="0" smtClean="0">
                <a:solidFill>
                  <a:schemeClr val="tx1"/>
                </a:solidFill>
              </a:rPr>
              <a:t> College of Engineering(VVCE),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Mysore, Karnataka - 570019.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F:\d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2" y="587022"/>
            <a:ext cx="4065472" cy="34960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0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05BB3D-DDED-4094-BFC0-67AF6661FD3F}"/>
              </a:ext>
            </a:extLst>
          </p:cNvPr>
          <p:cNvSpPr txBox="1"/>
          <p:nvPr/>
        </p:nvSpPr>
        <p:spPr>
          <a:xfrm>
            <a:off x="455664" y="428178"/>
            <a:ext cx="1131864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Smart Agriculture </a:t>
            </a:r>
            <a:r>
              <a:rPr lang="en-IN" sz="5400" dirty="0" smtClean="0"/>
              <a:t>System</a:t>
            </a:r>
          </a:p>
          <a:p>
            <a:pPr algn="ctr"/>
            <a:r>
              <a:rPr lang="en-IN" sz="5400" dirty="0" smtClean="0"/>
              <a:t>Based on </a:t>
            </a:r>
            <a:r>
              <a:rPr lang="en-IN" sz="5400" dirty="0" err="1" smtClean="0"/>
              <a:t>IoT</a:t>
            </a:r>
            <a:r>
              <a:rPr lang="en-IN" sz="6600" dirty="0" smtClean="0"/>
              <a:t> </a:t>
            </a:r>
            <a:endParaRPr lang="en-IN" sz="66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000" dirty="0" smtClean="0"/>
              <a:t>Online Internship</a:t>
            </a:r>
            <a:r>
              <a:rPr lang="en-IN" sz="2000" dirty="0" smtClean="0"/>
              <a:t> </a:t>
            </a:r>
            <a:r>
              <a:rPr lang="en-IN" sz="2000" dirty="0"/>
              <a:t>at:</a:t>
            </a:r>
            <a:endParaRPr lang="en-IN" sz="40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400" dirty="0" err="1"/>
              <a:t>SmartInternz</a:t>
            </a:r>
            <a:endParaRPr lang="en-IN" sz="4800" dirty="0"/>
          </a:p>
          <a:p>
            <a:pPr algn="r"/>
            <a:endParaRPr lang="en-IN" sz="6600" dirty="0"/>
          </a:p>
          <a:p>
            <a:pPr algn="r"/>
            <a:endParaRPr lang="en-IN" sz="6600" dirty="0"/>
          </a:p>
          <a:p>
            <a:pPr algn="r"/>
            <a:r>
              <a:rPr lang="en-IN" sz="2400" dirty="0"/>
              <a:t>   </a:t>
            </a:r>
            <a:r>
              <a:rPr lang="en-IN" sz="2400" dirty="0" smtClean="0"/>
              <a:t>Developed </a:t>
            </a:r>
            <a:r>
              <a:rPr lang="en-IN" sz="2400" dirty="0" smtClean="0"/>
              <a:t> </a:t>
            </a:r>
            <a:r>
              <a:rPr lang="en-IN" sz="2400" dirty="0"/>
              <a:t>By: </a:t>
            </a:r>
            <a:r>
              <a:rPr lang="en-IN" sz="2400" dirty="0" err="1" smtClean="0"/>
              <a:t>Nouman</a:t>
            </a:r>
            <a:r>
              <a:rPr lang="en-IN" sz="2400" dirty="0" smtClean="0"/>
              <a:t> Ahmed             </a:t>
            </a:r>
            <a:endParaRPr lang="en-IN" sz="2400" dirty="0"/>
          </a:p>
          <a:p>
            <a:pPr algn="r"/>
            <a:r>
              <a:rPr lang="en-IN" sz="2400" dirty="0"/>
              <a:t>Project </a:t>
            </a:r>
            <a:r>
              <a:rPr lang="en-IN" sz="2400" dirty="0" smtClean="0"/>
              <a:t>ID : </a:t>
            </a:r>
            <a:r>
              <a:rPr lang="en-IN" sz="2000" dirty="0" smtClean="0"/>
              <a:t>SPS_PRO_101</a:t>
            </a:r>
          </a:p>
          <a:p>
            <a:pPr algn="r"/>
            <a:endParaRPr lang="en-IN" sz="3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5664" y="5509582"/>
            <a:ext cx="8596668" cy="860400"/>
          </a:xfrm>
        </p:spPr>
        <p:txBody>
          <a:bodyPr>
            <a:noAutofit/>
          </a:bodyPr>
          <a:lstStyle/>
          <a:p>
            <a:r>
              <a:rPr lang="en-IN" sz="2400" i="1" dirty="0" err="1" smtClean="0"/>
              <a:t>SmartBridge</a:t>
            </a:r>
            <a:endParaRPr lang="en-IN" sz="2400" i="1" dirty="0" smtClean="0"/>
          </a:p>
          <a:p>
            <a:r>
              <a:rPr lang="en-IN" sz="2400" i="1" dirty="0" err="1" smtClean="0"/>
              <a:t>IoT</a:t>
            </a:r>
            <a:r>
              <a:rPr lang="en-IN" sz="2400" i="1" dirty="0" smtClean="0"/>
              <a:t> Application Developer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7321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0C809F-A941-4796-9ADF-220287D8F921}"/>
              </a:ext>
            </a:extLst>
          </p:cNvPr>
          <p:cNvSpPr txBox="1"/>
          <p:nvPr/>
        </p:nvSpPr>
        <p:spPr>
          <a:xfrm>
            <a:off x="485775" y="1756797"/>
            <a:ext cx="11391900" cy="378565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Smart Agriculture System based on IoT can monitor soil moisture and climatic conditions to grow and yield a good crop.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farmer can also get the </a:t>
            </a:r>
            <a:r>
              <a:rPr lang="en-US" sz="2000" dirty="0" err="1"/>
              <a:t>realtime</a:t>
            </a:r>
            <a:r>
              <a:rPr lang="en-US" sz="2000" dirty="0"/>
              <a:t> weather forecasting data by using external platforms like Open Weather API.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Farmer is provided a mobile app using which he can monitor the </a:t>
            </a:r>
            <a:r>
              <a:rPr lang="en-US" sz="2000" dirty="0" err="1"/>
              <a:t>temperature,humidity</a:t>
            </a:r>
            <a:r>
              <a:rPr lang="en-US" sz="2000" dirty="0"/>
              <a:t> and soil moisture parameters along with weather forecasting details.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Based on all the parameters he can water his crop by controlling the motors using the mobile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Even if the farmer is not present near his crop he can water his crop by controlling the motors using the mobile application from anywhere.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Here we are using the Online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simulator </a:t>
            </a:r>
            <a:r>
              <a:rPr lang="en-US" sz="2000" dirty="0" err="1" smtClean="0"/>
              <a:t>i.e</a:t>
            </a:r>
            <a:r>
              <a:rPr lang="en-US" sz="2000" dirty="0" smtClean="0"/>
              <a:t> Watson </a:t>
            </a:r>
            <a:r>
              <a:rPr lang="en-US" sz="2000" dirty="0" err="1" smtClean="0"/>
              <a:t>IoT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ensor Simulator </a:t>
            </a:r>
            <a:r>
              <a:rPr lang="en-US" sz="2000" dirty="0"/>
              <a:t>for getting the </a:t>
            </a:r>
            <a:r>
              <a:rPr lang="en-US" sz="2000" dirty="0" err="1"/>
              <a:t>Temperature,Humidity</a:t>
            </a:r>
            <a:r>
              <a:rPr lang="en-US" sz="2000" dirty="0"/>
              <a:t> and Soil Moisture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DC61FB-974F-4ABB-BD3E-565E8308EE73}"/>
              </a:ext>
            </a:extLst>
          </p:cNvPr>
          <p:cNvSpPr txBox="1"/>
          <p:nvPr/>
        </p:nvSpPr>
        <p:spPr>
          <a:xfrm>
            <a:off x="-714375" y="361950"/>
            <a:ext cx="1226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3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BLOCK 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2" y="1140179"/>
            <a:ext cx="8854720" cy="5174838"/>
          </a:xfrm>
        </p:spPr>
      </p:pic>
    </p:spTree>
    <p:extLst>
      <p:ext uri="{BB962C8B-B14F-4D97-AF65-F5344CB8AC3E}">
        <p14:creationId xmlns:p14="http://schemas.microsoft.com/office/powerpoint/2010/main" val="7699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BC47E-168C-441A-9402-EC6E91ABC711}"/>
              </a:ext>
            </a:extLst>
          </p:cNvPr>
          <p:cNvSpPr txBox="1"/>
          <p:nvPr/>
        </p:nvSpPr>
        <p:spPr>
          <a:xfrm>
            <a:off x="933450" y="381000"/>
            <a:ext cx="987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FUTURE SCOPE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445D2F-0660-4B96-8298-66E93584E308}"/>
              </a:ext>
            </a:extLst>
          </p:cNvPr>
          <p:cNvSpPr txBox="1"/>
          <p:nvPr/>
        </p:nvSpPr>
        <p:spPr>
          <a:xfrm>
            <a:off x="314324" y="1735413"/>
            <a:ext cx="11115675" cy="372916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 smart agriculture system can help farmers to save electricity and water consumption as it allows farmers to control their water motor through their web app.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If they get accurate weather conditions of their field , they can critically analyse the needs of their crop and accordingly fulfil it, leading to increased crop yield hence increasing their profit.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IoT sensors </a:t>
            </a:r>
            <a:r>
              <a:rPr lang="en-US" sz="2000" dirty="0" smtClean="0"/>
              <a:t>are capable </a:t>
            </a:r>
            <a:r>
              <a:rPr lang="en-US" sz="2000" dirty="0"/>
              <a:t>of providing farmers with information about crop yields, rainfall, pest infestation, and soil nutrition are invaluable to production and offer precise data which can be used to improve farming techniques over </a:t>
            </a:r>
            <a:r>
              <a:rPr lang="en-US" sz="2000" dirty="0" smtClean="0"/>
              <a:t>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062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</TotalTime>
  <Words>101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Nouman Ahmed 3rd year, Electrical &amp; Electronics Engineering, Vidyavardhaka College of Engineering(VVCE), Mysore, Karnataka - 570019.</vt:lpstr>
      <vt:lpstr>PowerPoint Presentation</vt:lpstr>
      <vt:lpstr>PowerPoint Presentation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Zeeshan Ahmed</cp:lastModifiedBy>
  <cp:revision>12</cp:revision>
  <dcterms:created xsi:type="dcterms:W3CDTF">2020-06-13T13:17:48Z</dcterms:created>
  <dcterms:modified xsi:type="dcterms:W3CDTF">2020-06-18T07:49:36Z</dcterms:modified>
</cp:coreProperties>
</file>