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8E8442-2EEB-4AE0-BC9D-E77FDAF6B59E}" type="datetimeFigureOut">
              <a:rPr lang="en-US" smtClean="0"/>
              <a:t>6/14/2020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90B9C-971C-447C-9966-3C7BE1C45CB4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D810-51A5-4E73-824B-14270EA617DD}" type="datetimeFigureOut">
              <a:rPr lang="en-US" smtClean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3F33-628D-4331-8560-157E81224DF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D810-51A5-4E73-824B-14270EA617DD}" type="datetimeFigureOut">
              <a:rPr lang="en-US" smtClean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3F33-628D-4331-8560-157E81224DF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D810-51A5-4E73-824B-14270EA617DD}" type="datetimeFigureOut">
              <a:rPr lang="en-US" smtClean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3F33-628D-4331-8560-157E81224DF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D810-51A5-4E73-824B-14270EA617DD}" type="datetimeFigureOut">
              <a:rPr lang="en-US" smtClean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3F33-628D-4331-8560-157E81224DF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D810-51A5-4E73-824B-14270EA617DD}" type="datetimeFigureOut">
              <a:rPr lang="en-US" smtClean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3F33-628D-4331-8560-157E81224DF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D810-51A5-4E73-824B-14270EA617DD}" type="datetimeFigureOut">
              <a:rPr lang="en-US" smtClean="0"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3F33-628D-4331-8560-157E81224DF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D810-51A5-4E73-824B-14270EA617DD}" type="datetimeFigureOut">
              <a:rPr lang="en-US" smtClean="0"/>
              <a:t>6/14/2020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3F33-628D-4331-8560-157E81224DF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D810-51A5-4E73-824B-14270EA617DD}" type="datetimeFigureOut">
              <a:rPr lang="en-US" smtClean="0"/>
              <a:t>6/14/2020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3F33-628D-4331-8560-157E81224DF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D810-51A5-4E73-824B-14270EA617DD}" type="datetimeFigureOut">
              <a:rPr lang="en-US" smtClean="0"/>
              <a:t>6/14/2020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3F33-628D-4331-8560-157E81224DF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D810-51A5-4E73-824B-14270EA617DD}" type="datetimeFigureOut">
              <a:rPr lang="en-US" smtClean="0"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3F33-628D-4331-8560-157E81224DF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D810-51A5-4E73-824B-14270EA617DD}" type="datetimeFigureOut">
              <a:rPr lang="en-US" smtClean="0"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3F33-628D-4331-8560-157E81224DF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8D810-51A5-4E73-824B-14270EA617DD}" type="datetimeFigureOut">
              <a:rPr lang="en-US" smtClean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23F33-628D-4331-8560-157E81224DF7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285728"/>
            <a:ext cx="7886728" cy="557216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atin typeface="Algerian" pitchFamily="82" charset="0"/>
              </a:rPr>
              <a:t>Details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b="1" dirty="0" smtClean="0"/>
              <a:t>Name</a:t>
            </a:r>
            <a:r>
              <a:rPr lang="en-US" dirty="0" smtClean="0"/>
              <a:t> : Manu sree .S</a:t>
            </a:r>
            <a:br>
              <a:rPr lang="en-US" dirty="0" smtClean="0"/>
            </a:br>
            <a:r>
              <a:rPr lang="en-US" b="1" dirty="0" smtClean="0"/>
              <a:t>Year of studying </a:t>
            </a:r>
            <a:r>
              <a:rPr lang="en-US" dirty="0" smtClean="0"/>
              <a:t>:  B. tech 2</a:t>
            </a:r>
            <a:r>
              <a:rPr lang="en-US" baseline="30000" dirty="0" smtClean="0"/>
              <a:t>nd</a:t>
            </a:r>
            <a:r>
              <a:rPr lang="en-US" dirty="0" smtClean="0"/>
              <a:t> year</a:t>
            </a:r>
            <a:br>
              <a:rPr lang="en-US" dirty="0" smtClean="0"/>
            </a:br>
            <a:r>
              <a:rPr lang="en-US" b="1" dirty="0" smtClean="0"/>
              <a:t>college</a:t>
            </a:r>
            <a:r>
              <a:rPr lang="en-US" dirty="0" smtClean="0"/>
              <a:t>: Gates Institute of           			Technology</a:t>
            </a:r>
            <a:br>
              <a:rPr lang="en-US" dirty="0" smtClean="0"/>
            </a:br>
            <a:r>
              <a:rPr lang="en-US" b="1" dirty="0" smtClean="0"/>
              <a:t>course</a:t>
            </a:r>
            <a:r>
              <a:rPr lang="en-US" dirty="0" smtClean="0"/>
              <a:t>: Electronics &amp; communication 	     Engineering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440246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sz="6000" dirty="0" smtClean="0">
                <a:solidFill>
                  <a:srgbClr val="0070C0"/>
                </a:solidFill>
                <a:latin typeface="Algerian" pitchFamily="82" charset="0"/>
              </a:rPr>
              <a:t>Smart </a:t>
            </a:r>
            <a:r>
              <a:rPr lang="en-US" sz="6000" dirty="0">
                <a:solidFill>
                  <a:srgbClr val="0070C0"/>
                </a:solidFill>
                <a:latin typeface="Algerian" pitchFamily="82" charset="0"/>
              </a:rPr>
              <a:t>Agriculture system based on IoT</a:t>
            </a:r>
            <a:r>
              <a:rPr lang="en-US" sz="6000" dirty="0"/>
              <a:t/>
            </a:r>
            <a:br>
              <a:rPr lang="en-US" sz="6000" dirty="0"/>
            </a:br>
            <a:endParaRPr lang="en-US" sz="6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576263" y="377825"/>
          <a:ext cx="7881937" cy="5407025"/>
        </p:xfrm>
        <a:graphic>
          <a:graphicData uri="http://schemas.openxmlformats.org/presentationml/2006/ole">
            <p:oleObj spid="_x0000_s1026" name="Document" r:id="rId3" imgW="7467748" imgH="5402738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7772400" cy="928670"/>
          </a:xfrm>
        </p:spPr>
        <p:txBody>
          <a:bodyPr/>
          <a:lstStyle/>
          <a:p>
            <a:pPr algn="l"/>
            <a:r>
              <a:rPr lang="en-US" b="1" dirty="0" smtClean="0"/>
              <a:t>Future Scope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5786" y="857232"/>
            <a:ext cx="8072494" cy="600076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 IoT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-based 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smart farming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a system is built for monitoring the crop field 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with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the help of sensors (light, humidity, temperature, soil moisture, etc.) and automating the irrigation system. The farmers can monitor the </a:t>
            </a: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field </a:t>
            </a: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conditions from anywhere.</a:t>
            </a: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 algn="l"/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IoT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sensors capable of providing farmers with information about crop yields, rainfall, pest infestation, and soil nutrition are invaluable to production and offer precise data which can be used to improve 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farming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techniques over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time.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7</Words>
  <Application>Microsoft Office PowerPoint</Application>
  <PresentationFormat>On-screen Show (4:3)</PresentationFormat>
  <Paragraphs>5</Paragraphs>
  <Slides>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Microsoft Office Word Document</vt:lpstr>
      <vt:lpstr>Details: Name : Manu sree .S Year of studying :  B. tech 2nd year college: Gates Institute of              Technology course: Electronics &amp; communication       Engineering   </vt:lpstr>
      <vt:lpstr> Smart Agriculture system based on IoT </vt:lpstr>
      <vt:lpstr>Slide 3</vt:lpstr>
      <vt:lpstr>Future Scope: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W10-Dell</dc:creator>
  <cp:lastModifiedBy>W10-Dell</cp:lastModifiedBy>
  <cp:revision>19</cp:revision>
  <dcterms:created xsi:type="dcterms:W3CDTF">2020-06-14T15:51:50Z</dcterms:created>
  <dcterms:modified xsi:type="dcterms:W3CDTF">2020-06-14T17:41:13Z</dcterms:modified>
</cp:coreProperties>
</file>