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442-2EEB-4AE0-BC9D-E77FDAF6B59E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90B9C-971C-447C-9966-3C7BE1C45C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D810-51A5-4E73-824B-14270EA617D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886728" cy="55721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lgerian" pitchFamily="82" charset="0"/>
              </a:rPr>
              <a:t>Details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/>
              <a:t>Name</a:t>
            </a:r>
            <a:r>
              <a:rPr lang="en-US" dirty="0" smtClean="0"/>
              <a:t> : Manu sree .S</a:t>
            </a:r>
            <a:br>
              <a:rPr lang="en-US" dirty="0" smtClean="0"/>
            </a:br>
            <a:r>
              <a:rPr lang="en-US" b="1" dirty="0" smtClean="0"/>
              <a:t>Year of studying </a:t>
            </a:r>
            <a:r>
              <a:rPr lang="en-US" dirty="0" smtClean="0"/>
              <a:t>:  B. tech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  <a:br>
              <a:rPr lang="en-US" dirty="0" smtClean="0"/>
            </a:br>
            <a:r>
              <a:rPr lang="en-US" b="1" dirty="0" smtClean="0"/>
              <a:t>college</a:t>
            </a:r>
            <a:r>
              <a:rPr lang="en-US" dirty="0" smtClean="0"/>
              <a:t>: Gates Institute of           			Technology</a:t>
            </a:r>
            <a:br>
              <a:rPr lang="en-US" dirty="0" smtClean="0"/>
            </a:br>
            <a:r>
              <a:rPr lang="en-US" b="1" dirty="0" smtClean="0"/>
              <a:t>course</a:t>
            </a:r>
            <a:r>
              <a:rPr lang="en-US" dirty="0" smtClean="0"/>
              <a:t>: Electronics &amp; communication 	     Engineering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024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000" dirty="0" smtClean="0">
                <a:solidFill>
                  <a:srgbClr val="0070C0"/>
                </a:solidFill>
                <a:latin typeface="Algerian" pitchFamily="82" charset="0"/>
              </a:rPr>
              <a:t>Smart </a:t>
            </a:r>
            <a:r>
              <a:rPr lang="en-US" sz="6000" dirty="0">
                <a:solidFill>
                  <a:srgbClr val="0070C0"/>
                </a:solidFill>
                <a:latin typeface="Algerian" pitchFamily="82" charset="0"/>
              </a:rPr>
              <a:t>Agriculture system based on IoT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6263" y="377825"/>
          <a:ext cx="7881937" cy="5784850"/>
        </p:xfrm>
        <a:graphic>
          <a:graphicData uri="http://schemas.openxmlformats.org/presentationml/2006/ole">
            <p:oleObj spid="_x0000_s1026" name="Document" r:id="rId3" imgW="7467748" imgH="547653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928670"/>
          </a:xfrm>
        </p:spPr>
        <p:txBody>
          <a:bodyPr/>
          <a:lstStyle/>
          <a:p>
            <a:pPr algn="l"/>
            <a:r>
              <a:rPr lang="en-US" b="1" dirty="0" smtClean="0"/>
              <a:t>Future Scope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857232"/>
            <a:ext cx="8072494" cy="6000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IoT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-based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farming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 system is built for monitoring the crop field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the help of sensors (light, humidity, temperature, soil moisture, etc.) and automating the irrigation system. The farmers can monitor the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field conditions from anywhere. </a:t>
            </a:r>
          </a:p>
          <a:p>
            <a:pPr algn="l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sensors capable of providing farmers with information about crop yields, rainfall, pest infestation, and soil nutrition are invaluable to production and offer precise data which can be used to improve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farming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techniques over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Office Word Document</vt:lpstr>
      <vt:lpstr>Details: Name : Manu sree .S Year of studying :  B. tech 2nd year college: Gates Institute of              Technology course: Electronics &amp; communication       Engineering   </vt:lpstr>
      <vt:lpstr> Smart Agriculture system based on IoT </vt:lpstr>
      <vt:lpstr>Slide 3</vt:lpstr>
      <vt:lpstr>Future Scope: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W10-Dell</dc:creator>
  <cp:lastModifiedBy>W10-Dell</cp:lastModifiedBy>
  <cp:revision>20</cp:revision>
  <dcterms:created xsi:type="dcterms:W3CDTF">2020-06-14T15:51:50Z</dcterms:created>
  <dcterms:modified xsi:type="dcterms:W3CDTF">2020-06-14T17:54:50Z</dcterms:modified>
</cp:coreProperties>
</file>