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4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0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32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61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90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4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20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1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7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9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4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67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7837-1FA7-44F6-AFCD-8473158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err="1"/>
              <a:t>M.Sai</a:t>
            </a:r>
            <a:r>
              <a:rPr lang="en-IN" dirty="0"/>
              <a:t> pradeep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B3F45-CC96-4330-AEC9-4DCBD3FB0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college: v r Siddhartha engineering college</a:t>
            </a:r>
          </a:p>
          <a:p>
            <a:r>
              <a:rPr lang="en-IN" dirty="0"/>
              <a:t>Branch: </a:t>
            </a:r>
            <a:r>
              <a:rPr lang="en-IN" dirty="0" err="1"/>
              <a:t>eee</a:t>
            </a:r>
            <a:endParaRPr lang="en-IN" dirty="0"/>
          </a:p>
          <a:p>
            <a:r>
              <a:rPr lang="en-IN" dirty="0"/>
              <a:t>Roll no:178w1ao236</a:t>
            </a:r>
          </a:p>
        </p:txBody>
      </p:sp>
    </p:spTree>
    <p:extLst>
      <p:ext uri="{BB962C8B-B14F-4D97-AF65-F5344CB8AC3E}">
        <p14:creationId xmlns:p14="http://schemas.microsoft.com/office/powerpoint/2010/main" val="114103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162F-B184-4A60-9480-1AB8FCA4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Smart agriculture system based on </a:t>
            </a:r>
            <a:r>
              <a:rPr lang="en-IN" dirty="0" err="1"/>
              <a:t>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6A43-3E0D-4972-8185-BD8AB8D2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3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F6C5-E845-40FF-9650-E0434540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2E248B-0BAA-4763-BD6A-40CDCE6769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37" y="685800"/>
            <a:ext cx="6010552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89C0-F9D3-4908-A7EB-802B9B02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 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9D85-766A-432B-80FA-C21B526C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● Project Summary </a:t>
            </a:r>
          </a:p>
          <a:p>
            <a:pPr marL="0" indent="0">
              <a:buNone/>
            </a:pPr>
            <a:r>
              <a:rPr lang="en-US" dirty="0"/>
              <a:t>➤ Smart Agriculture System based on IoT can monitor soil moisture and climatic conditions to grow and yield a good crop.</a:t>
            </a:r>
          </a:p>
          <a:p>
            <a:pPr marL="0" indent="0">
              <a:buNone/>
            </a:pPr>
            <a:r>
              <a:rPr lang="en-US" dirty="0"/>
              <a:t>➤  A Farmer is provided a mobile app using which he can monitor the temperature, humidity and soil moisture parameters along with weather forecasting details.</a:t>
            </a:r>
          </a:p>
          <a:p>
            <a:pPr marL="0" indent="0">
              <a:buNone/>
            </a:pPr>
            <a:r>
              <a:rPr lang="en-US" dirty="0"/>
              <a:t>➤  Based on all the parameters he can water his crop by controlling the motors using the mobile application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● Project Requirements </a:t>
            </a:r>
          </a:p>
          <a:p>
            <a:pPr marL="0" indent="0">
              <a:buNone/>
            </a:pPr>
            <a:r>
              <a:rPr lang="en-US" dirty="0"/>
              <a:t>➤ IOT Application Development</a:t>
            </a:r>
          </a:p>
          <a:p>
            <a:pPr marL="0" indent="0">
              <a:buNone/>
            </a:pPr>
            <a:r>
              <a:rPr lang="en-US" dirty="0"/>
              <a:t> ➤ IOT Cloud Platform </a:t>
            </a:r>
          </a:p>
          <a:p>
            <a:pPr marL="0" indent="0">
              <a:buNone/>
            </a:pPr>
            <a:r>
              <a:rPr lang="en-US" b="1" dirty="0"/>
              <a:t>● Software Requirements </a:t>
            </a:r>
          </a:p>
          <a:p>
            <a:pPr marL="0" indent="0">
              <a:buNone/>
            </a:pPr>
            <a:r>
              <a:rPr lang="en-US" dirty="0"/>
              <a:t>➤  GIT tool and Node-red </a:t>
            </a:r>
          </a:p>
          <a:p>
            <a:pPr marL="0" indent="0">
              <a:buNone/>
            </a:pPr>
            <a:r>
              <a:rPr lang="en-US" dirty="0"/>
              <a:t>➤ Python IDE</a:t>
            </a:r>
          </a:p>
        </p:txBody>
      </p:sp>
    </p:spTree>
    <p:extLst>
      <p:ext uri="{BB962C8B-B14F-4D97-AF65-F5344CB8AC3E}">
        <p14:creationId xmlns:p14="http://schemas.microsoft.com/office/powerpoint/2010/main" val="202148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445C-BFBA-4C94-87D5-A5A6E9F6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4D65-1036-43F7-8380-DC7F168A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● Project Deliverables </a:t>
            </a:r>
          </a:p>
          <a:p>
            <a:pPr marL="0" indent="0">
              <a:buNone/>
            </a:pPr>
            <a:r>
              <a:rPr lang="en-US" dirty="0"/>
              <a:t>➤ Explore IBM Cloud Platform </a:t>
            </a:r>
          </a:p>
          <a:p>
            <a:pPr marL="0" indent="0">
              <a:buNone/>
            </a:pPr>
            <a:r>
              <a:rPr lang="en-US" dirty="0"/>
              <a:t>➤  Connect The IOT Simulator To Watson IOT Platform </a:t>
            </a:r>
          </a:p>
          <a:p>
            <a:pPr marL="0" indent="0">
              <a:buNone/>
            </a:pPr>
            <a:r>
              <a:rPr lang="en-US" dirty="0"/>
              <a:t>➤ Configure The Node-red To Get The Data From IBM IOT Platform And Open Weather API </a:t>
            </a:r>
          </a:p>
          <a:p>
            <a:pPr marL="0" indent="0">
              <a:buNone/>
            </a:pPr>
            <a:r>
              <a:rPr lang="en-US" dirty="0"/>
              <a:t>➤ Building A Web App </a:t>
            </a:r>
          </a:p>
          <a:p>
            <a:pPr marL="0" indent="0">
              <a:buNone/>
            </a:pPr>
            <a:r>
              <a:rPr lang="en-US" dirty="0"/>
              <a:t>➤ Configure Device To Receive The Data From The Web Application And Control </a:t>
            </a:r>
            <a:r>
              <a:rPr lang="en-IN" dirty="0"/>
              <a:t>motors</a:t>
            </a:r>
          </a:p>
        </p:txBody>
      </p:sp>
    </p:spTree>
    <p:extLst>
      <p:ext uri="{BB962C8B-B14F-4D97-AF65-F5344CB8AC3E}">
        <p14:creationId xmlns:p14="http://schemas.microsoft.com/office/powerpoint/2010/main" val="334392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7B22-143A-4399-AA61-C11E9E28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FF67-DCFD-4698-85FC-9ED41C94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9505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177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M.Sai pradeep</vt:lpstr>
      <vt:lpstr>Smart agriculture system based on iot</vt:lpstr>
      <vt:lpstr>Block diagram</vt:lpstr>
      <vt:lpstr>Project Scope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M.Sai pradeep</dc:title>
  <dc:creator>sai pradeep</dc:creator>
  <cp:lastModifiedBy>sai pradeep</cp:lastModifiedBy>
  <cp:revision>3</cp:revision>
  <dcterms:created xsi:type="dcterms:W3CDTF">2020-06-20T03:46:39Z</dcterms:created>
  <dcterms:modified xsi:type="dcterms:W3CDTF">2020-06-20T04:07:59Z</dcterms:modified>
</cp:coreProperties>
</file>