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56" r:id="rId4"/>
    <p:sldId id="257" r:id="rId5"/>
    <p:sldId id="258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/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C04E684-10F4-4CC3-A0B9-F03AA7BE37CF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1845F5A-061D-4825-9AE9-D7794091C6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EBEBEB"/>
                </a:solidFill>
              </a:rPr>
              <a:t>Smart Agriculture System Using IoT</a:t>
            </a:r>
            <a:endParaRPr lang="en-IN" sz="4800" dirty="0">
              <a:solidFill>
                <a:srgbClr val="EBEBEB"/>
              </a:solidFill>
            </a:endParaRPr>
          </a:p>
        </p:txBody>
      </p:sp>
      <p:pic>
        <p:nvPicPr>
          <p:cNvPr id="8" name="Picture 7" descr="SmartInternz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715" y="5097145"/>
            <a:ext cx="1104265" cy="916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2490" y="6174105"/>
            <a:ext cx="623951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GB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Submitted By:</a:t>
            </a:r>
            <a:r>
              <a:rPr lang="en-IN" altLang="en-GB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ASHISH KUMAR</a:t>
            </a:r>
            <a:endParaRPr lang="en-GB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r"/>
            <a:endParaRPr lang="en-GB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 descr="agriculture-18225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" y="83185"/>
            <a:ext cx="12168505" cy="4854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266092"/>
            <a:ext cx="10227212" cy="543013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 Cloud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5" y="1617785"/>
            <a:ext cx="9404723" cy="4994030"/>
          </a:xfrm>
        </p:spPr>
      </p:pic>
      <p:pic>
        <p:nvPicPr>
          <p:cNvPr id="7" name="Picture 6" descr="IBM Cloud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37" y="0"/>
            <a:ext cx="153338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IBM BLUEMIX</a:t>
            </a:r>
            <a:endParaRPr lang="en-IN" altLang="en-US"/>
          </a:p>
        </p:txBody>
      </p:sp>
      <p:pic>
        <p:nvPicPr>
          <p:cNvPr id="4" name="Content Placeholder 3" descr="ibm-cloud-archite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005" y="1351915"/>
            <a:ext cx="5097145" cy="4794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 IoT Simulator</a:t>
            </a:r>
            <a:endParaRPr lang="en-IN" dirty="0"/>
          </a:p>
        </p:txBody>
      </p:sp>
      <p:pic>
        <p:nvPicPr>
          <p:cNvPr id="5" name="Content Placeholder 4" descr="node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005" y="2012315"/>
            <a:ext cx="714248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 UI</a:t>
            </a:r>
            <a:endParaRPr lang="en-IN" dirty="0"/>
          </a:p>
        </p:txBody>
      </p:sp>
      <p:pic>
        <p:nvPicPr>
          <p:cNvPr id="5" name="Content Placeholder 4" descr="node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005" y="2073275"/>
            <a:ext cx="745807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User Interface</a:t>
            </a:r>
            <a:endParaRPr lang="en-IN" altLang="en-US"/>
          </a:p>
        </p:txBody>
      </p:sp>
      <p:pic>
        <p:nvPicPr>
          <p:cNvPr id="4" name="Content Placeholder 3" descr="node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005" y="1646555"/>
            <a:ext cx="853503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User Interface </a:t>
            </a:r>
            <a:endParaRPr lang="en-IN" altLang="en-US"/>
          </a:p>
        </p:txBody>
      </p:sp>
      <p:pic>
        <p:nvPicPr>
          <p:cNvPr id="4" name="Content Placeholder 3" descr="node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1380" y="1853565"/>
            <a:ext cx="8341360" cy="4692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Presentation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Elephant</vt:lpstr>
      <vt:lpstr>BrushVTI</vt:lpstr>
      <vt:lpstr>Orange Waves</vt:lpstr>
      <vt:lpstr>Smart Agriculture System Using IoT</vt:lpstr>
      <vt:lpstr>Block Diagram</vt:lpstr>
      <vt:lpstr>IBM Cloud</vt:lpstr>
      <vt:lpstr>PowerPoint 演示文稿</vt:lpstr>
      <vt:lpstr>IBM IoT Simulator</vt:lpstr>
      <vt:lpstr>Node-red UI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System Using IoT</dc:title>
  <dc:creator>VATSAL GUPTA</dc:creator>
  <cp:lastModifiedBy>akuma</cp:lastModifiedBy>
  <cp:revision>5</cp:revision>
  <dcterms:created xsi:type="dcterms:W3CDTF">2020-06-13T03:27:00Z</dcterms:created>
  <dcterms:modified xsi:type="dcterms:W3CDTF">2020-06-16T19:55:02Z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