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71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0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2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CC9001-D138-4E6C-AC90-6D11B273ABE6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F9D7C-A233-47A2-A324-E9B1A262B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0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7131a1233@gvpce.ac.iamruth3108@gamil.comn" TargetMode="External"/><Relationship Id="rId2" Type="http://schemas.openxmlformats.org/officeDocument/2006/relationships/hyperlink" Target="mailto:17131a1233@gvpce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7B4C-3FE4-4A48-80EA-4E19C370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225" y="3036418"/>
            <a:ext cx="8825658" cy="3329581"/>
          </a:xfrm>
        </p:spPr>
        <p:txBody>
          <a:bodyPr/>
          <a:lstStyle/>
          <a:p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Arisetty Amruth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17131a1233@gvpce.ac.in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DOB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31/08/2000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amruth3108@gamil.com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Id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GG171233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3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4" descr="5 Israeli precision-ag technologies making farms smarter - ISRAEL21c">
            <a:extLst>
              <a:ext uri="{FF2B5EF4-FFF2-40B4-BE49-F238E27FC236}">
                <a16:creationId xmlns:a16="http://schemas.microsoft.com/office/drawing/2014/main" id="{9FF70BC3-BACF-4833-A4AD-434076639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E55CF9-698B-411E-A10D-382ED3C9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01" y="1380486"/>
            <a:ext cx="9404723" cy="14005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effectLst/>
              </a:rPr>
              <a:t>Smart Agriculture System     	</a:t>
            </a:r>
            <a:br>
              <a:rPr lang="en-US" sz="4400" dirty="0">
                <a:effectLst/>
              </a:rPr>
            </a:br>
            <a:r>
              <a:rPr lang="en-US" sz="4400" dirty="0">
                <a:effectLst/>
              </a:rPr>
              <a:t>			Based On IoT</a:t>
            </a:r>
            <a:br>
              <a:rPr lang="en-US" sz="2900" dirty="0">
                <a:effectLst/>
              </a:rPr>
            </a:br>
            <a:endParaRPr lang="en-US" sz="2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F333E-F031-4794-9EAC-8D703BA129F0}"/>
              </a:ext>
            </a:extLst>
          </p:cNvPr>
          <p:cNvSpPr txBox="1"/>
          <p:nvPr/>
        </p:nvSpPr>
        <p:spPr>
          <a:xfrm>
            <a:off x="423581" y="3554461"/>
            <a:ext cx="8946541" cy="2474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800" dirty="0">
                <a:latin typeface="+mj-lt"/>
                <a:ea typeface="+mj-ea"/>
                <a:cs typeface="+mj-cs"/>
              </a:rPr>
              <a:t>Smart Agriculture or Smart Farming is a farming management concept using modern technology to increase the quantity and quality of agricultural products.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86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D0AD8-5EC7-426A-B06A-B130F696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55B4FD7-8C32-49E1-B65E-A168DBC9AF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r="24410" b="26721"/>
          <a:stretch/>
        </p:blipFill>
        <p:spPr>
          <a:xfrm>
            <a:off x="11220" y="1012874"/>
            <a:ext cx="7468006" cy="5655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3541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ACEC-77DE-473B-B9F3-DD0385D7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76" y="944217"/>
            <a:ext cx="8825659" cy="19812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Smart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9FC24D-4DF2-479D-B4BC-DB2319519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700" y="2650435"/>
            <a:ext cx="8824913" cy="33693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quality of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quantity of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efforts.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and Production Insight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Livestock Farming.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saves time.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3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930E7D-9607-47A0-835E-C2EA2A82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718931"/>
            <a:ext cx="8824913" cy="198120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8D4F1-51D1-4FE9-8822-552AB724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5700" y="2478157"/>
            <a:ext cx="8824913" cy="35416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System helps farmers to predict the upcoming weather forecast and prevent a lot of crop damage and loses, helps in increasing the quality and quantity of crop production and also helps in reducing few human efforts.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5449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Ion</vt:lpstr>
      <vt:lpstr>         Arisetty Amruth Gmail : 17131a1233@gvpce.ac.in DOB :31/08/2000 Slack :amruth3108@gamil.com GitHub Id: GG171233  </vt:lpstr>
      <vt:lpstr>Smart Agriculture System          Based On IoT </vt:lpstr>
      <vt:lpstr>BLOCK DIAGRAM</vt:lpstr>
      <vt:lpstr>Advantages of Smart Agriculture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Arisetty Amruth Gmail : 17131a1233@gvpce.ac.in DOB :31/08/2000 Slack :amruth3108@gamil.com GitHub Id: GG171233  </dc:title>
  <dc:creator>Amruth Arisetty</dc:creator>
  <cp:lastModifiedBy>Amruth Arisetty</cp:lastModifiedBy>
  <cp:revision>1</cp:revision>
  <dcterms:created xsi:type="dcterms:W3CDTF">2020-06-16T07:27:47Z</dcterms:created>
  <dcterms:modified xsi:type="dcterms:W3CDTF">2020-06-16T07:36:05Z</dcterms:modified>
</cp:coreProperties>
</file>