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5" r:id="rId7"/>
    <p:sldId id="26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DE55A-AB45-4B44-B9BD-C4010FD30113}" v="48" dt="2020-06-03T06:52:08.654"/>
    <p1510:client id="{E66DD855-61D6-4161-9ABF-9EB3552B0610}" v="528" dt="2020-06-03T06:17:09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6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chandra natwa" userId="61023736e75ebc97" providerId="Windows Live" clId="Web-{E66DD855-61D6-4161-9ABF-9EB3552B0610}"/>
    <pc:docChg chg="modSld">
      <pc:chgData name="praneethchandra natwa" userId="61023736e75ebc97" providerId="Windows Live" clId="Web-{E66DD855-61D6-4161-9ABF-9EB3552B0610}" dt="2020-06-03T06:17:09.692" v="526" actId="20577"/>
      <pc:docMkLst>
        <pc:docMk/>
      </pc:docMkLst>
      <pc:sldChg chg="addSp delSp modSp mod setBg setClrOvrMap">
        <pc:chgData name="praneethchandra natwa" userId="61023736e75ebc97" providerId="Windows Live" clId="Web-{E66DD855-61D6-4161-9ABF-9EB3552B0610}" dt="2020-06-03T06:17:07.708" v="525" actId="20577"/>
        <pc:sldMkLst>
          <pc:docMk/>
          <pc:sldMk cId="3417721485" sldId="256"/>
        </pc:sldMkLst>
        <pc:spChg chg="mod">
          <ac:chgData name="praneethchandra natwa" userId="61023736e75ebc97" providerId="Windows Live" clId="Web-{E66DD855-61D6-4161-9ABF-9EB3552B0610}" dt="2020-06-03T06:15:27.347" v="401" actId="1076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praneethchandra natwa" userId="61023736e75ebc97" providerId="Windows Live" clId="Web-{E66DD855-61D6-4161-9ABF-9EB3552B0610}" dt="2020-06-03T06:17:07.708" v="525" actId="20577"/>
          <ac:spMkLst>
            <pc:docMk/>
            <pc:sldMk cId="3417721485" sldId="256"/>
            <ac:spMk id="3" creationId="{AE584786-6548-4BB4-95FD-977AD1F362C6}"/>
          </ac:spMkLst>
        </pc:spChg>
        <pc:spChg chg="add">
          <ac:chgData name="praneethchandra natwa" userId="61023736e75ebc97" providerId="Windows Live" clId="Web-{E66DD855-61D6-4161-9ABF-9EB3552B0610}" dt="2020-06-03T05:48:40.843" v="385"/>
          <ac:spMkLst>
            <pc:docMk/>
            <pc:sldMk cId="3417721485" sldId="256"/>
            <ac:spMk id="10" creationId="{1F94DC1C-47D1-41D7-8B1B-9A036D614027}"/>
          </ac:spMkLst>
        </pc:spChg>
        <pc:spChg chg="add">
          <ac:chgData name="praneethchandra natwa" userId="61023736e75ebc97" providerId="Windows Live" clId="Web-{E66DD855-61D6-4161-9ABF-9EB3552B0610}" dt="2020-06-03T05:48:40.843" v="385"/>
          <ac:spMkLst>
            <pc:docMk/>
            <pc:sldMk cId="3417721485" sldId="256"/>
            <ac:spMk id="14" creationId="{AC12A592-C02D-46EF-8E1F-9335DB8D71DF}"/>
          </ac:spMkLst>
        </pc:spChg>
        <pc:spChg chg="add">
          <ac:chgData name="praneethchandra natwa" userId="61023736e75ebc97" providerId="Windows Live" clId="Web-{E66DD855-61D6-4161-9ABF-9EB3552B0610}" dt="2020-06-03T05:48:40.843" v="385"/>
          <ac:spMkLst>
            <pc:docMk/>
            <pc:sldMk cId="3417721485" sldId="256"/>
            <ac:spMk id="16" creationId="{24005816-5BCA-4665-8A58-5580F8E9C84A}"/>
          </ac:spMkLst>
        </pc:spChg>
        <pc:grpChg chg="add">
          <ac:chgData name="praneethchandra natwa" userId="61023736e75ebc97" providerId="Windows Live" clId="Web-{E66DD855-61D6-4161-9ABF-9EB3552B0610}" dt="2020-06-03T05:48:40.843" v="385"/>
          <ac:grpSpMkLst>
            <pc:docMk/>
            <pc:sldMk cId="3417721485" sldId="256"/>
            <ac:grpSpMk id="18" creationId="{BF07F359-8CA3-4854-91E7-EE6004020511}"/>
          </ac:grpSpMkLst>
        </pc:grpChg>
        <pc:picChg chg="add mod modCrop">
          <ac:chgData name="praneethchandra natwa" userId="61023736e75ebc97" providerId="Windows Live" clId="Web-{E66DD855-61D6-4161-9ABF-9EB3552B0610}" dt="2020-06-03T05:59:29.440" v="397" actId="1076"/>
          <ac:picMkLst>
            <pc:docMk/>
            <pc:sldMk cId="3417721485" sldId="256"/>
            <ac:picMk id="4" creationId="{003E90B1-D65E-4C39-85A5-F0E43B7D2007}"/>
          </ac:picMkLst>
        </pc:picChg>
        <pc:picChg chg="del mod ord">
          <ac:chgData name="praneethchandra natwa" userId="61023736e75ebc97" providerId="Windows Live" clId="Web-{E66DD855-61D6-4161-9ABF-9EB3552B0610}" dt="2020-06-03T05:48:53.859" v="386"/>
          <ac:picMkLst>
            <pc:docMk/>
            <pc:sldMk cId="3417721485" sldId="256"/>
            <ac:picMk id="5" creationId="{7C454B0C-0819-4D56-9275-BCE254DA659D}"/>
          </ac:picMkLst>
        </pc:picChg>
        <pc:picChg chg="add">
          <ac:chgData name="praneethchandra natwa" userId="61023736e75ebc97" providerId="Windows Live" clId="Web-{E66DD855-61D6-4161-9ABF-9EB3552B0610}" dt="2020-06-03T05:48:40.843" v="385"/>
          <ac:picMkLst>
            <pc:docMk/>
            <pc:sldMk cId="3417721485" sldId="256"/>
            <ac:picMk id="12" creationId="{811383CE-CE86-4E1C-B289-798EB9E6E0E5}"/>
          </ac:picMkLst>
        </pc:picChg>
      </pc:sldChg>
      <pc:sldChg chg="addSp delSp modSp">
        <pc:chgData name="praneethchandra natwa" userId="61023736e75ebc97" providerId="Windows Live" clId="Web-{E66DD855-61D6-4161-9ABF-9EB3552B0610}" dt="2020-06-03T05:38:44.819" v="225" actId="20577"/>
        <pc:sldMkLst>
          <pc:docMk/>
          <pc:sldMk cId="2913824905" sldId="258"/>
        </pc:sldMkLst>
        <pc:spChg chg="mod">
          <ac:chgData name="praneethchandra natwa" userId="61023736e75ebc97" providerId="Windows Live" clId="Web-{E66DD855-61D6-4161-9ABF-9EB3552B0610}" dt="2020-06-03T04:52:53.935" v="110" actId="20577"/>
          <ac:spMkLst>
            <pc:docMk/>
            <pc:sldMk cId="2913824905" sldId="258"/>
            <ac:spMk id="2" creationId="{BE99F444-FCBD-B140-9C05-E443FA0805C4}"/>
          </ac:spMkLst>
        </pc:spChg>
        <pc:spChg chg="add mod">
          <ac:chgData name="praneethchandra natwa" userId="61023736e75ebc97" providerId="Windows Live" clId="Web-{E66DD855-61D6-4161-9ABF-9EB3552B0610}" dt="2020-06-03T05:38:44.819" v="225" actId="20577"/>
          <ac:spMkLst>
            <pc:docMk/>
            <pc:sldMk cId="2913824905" sldId="258"/>
            <ac:spMk id="20" creationId="{4BBFE992-2283-4B62-9AD0-2A83D268B3D5}"/>
          </ac:spMkLst>
        </pc:spChg>
        <pc:graphicFrameChg chg="del">
          <ac:chgData name="praneethchandra natwa" userId="61023736e75ebc97" providerId="Windows Live" clId="Web-{E66DD855-61D6-4161-9ABF-9EB3552B0610}" dt="2020-06-03T04:53:23.107" v="115"/>
          <ac:graphicFrameMkLst>
            <pc:docMk/>
            <pc:sldMk cId="2913824905" sldId="258"/>
            <ac:graphicFrameMk id="5" creationId="{C983627E-F26C-354F-BF0A-ECCD7E968A2B}"/>
          </ac:graphicFrameMkLst>
        </pc:graphicFrameChg>
        <pc:picChg chg="del">
          <ac:chgData name="praneethchandra natwa" userId="61023736e75ebc97" providerId="Windows Live" clId="Web-{E66DD855-61D6-4161-9ABF-9EB3552B0610}" dt="2020-06-03T04:53:19.529" v="114"/>
          <ac:picMkLst>
            <pc:docMk/>
            <pc:sldMk cId="2913824905" sldId="258"/>
            <ac:picMk id="4" creationId="{D4F2268B-BB87-42FB-B84F-C145C01B497A}"/>
          </ac:picMkLst>
        </pc:picChg>
        <pc:picChg chg="del">
          <ac:chgData name="praneethchandra natwa" userId="61023736e75ebc97" providerId="Windows Live" clId="Web-{E66DD855-61D6-4161-9ABF-9EB3552B0610}" dt="2020-06-03T04:53:07.046" v="113"/>
          <ac:picMkLst>
            <pc:docMk/>
            <pc:sldMk cId="2913824905" sldId="258"/>
            <ac:picMk id="7" creationId="{FE6C54C5-D2F4-48F8-B65E-7506F07BCCF3}"/>
          </ac:picMkLst>
        </pc:picChg>
      </pc:sldChg>
      <pc:sldChg chg="addSp delSp modSp mod setBg">
        <pc:chgData name="praneethchandra natwa" userId="61023736e75ebc97" providerId="Windows Live" clId="Web-{E66DD855-61D6-4161-9ABF-9EB3552B0610}" dt="2020-06-03T05:50:58.079" v="387"/>
        <pc:sldMkLst>
          <pc:docMk/>
          <pc:sldMk cId="1429390259" sldId="260"/>
        </pc:sldMkLst>
        <pc:spChg chg="mod">
          <ac:chgData name="praneethchandra natwa" userId="61023736e75ebc97" providerId="Windows Live" clId="Web-{E66DD855-61D6-4161-9ABF-9EB3552B0610}" dt="2020-06-03T05:50:58.079" v="387"/>
          <ac:spMkLst>
            <pc:docMk/>
            <pc:sldMk cId="1429390259" sldId="260"/>
            <ac:spMk id="2" creationId="{F188652B-B439-4AB5-8773-417F1E05177E}"/>
          </ac:spMkLst>
        </pc:spChg>
        <pc:spChg chg="add mod">
          <ac:chgData name="praneethchandra natwa" userId="61023736e75ebc97" providerId="Windows Live" clId="Web-{E66DD855-61D6-4161-9ABF-9EB3552B0610}" dt="2020-06-03T05:50:58.079" v="387"/>
          <ac:spMkLst>
            <pc:docMk/>
            <pc:sldMk cId="1429390259" sldId="260"/>
            <ac:spMk id="4" creationId="{5643C2F9-0EFF-43A7-827B-4CDFB09E1E8F}"/>
          </ac:spMkLst>
        </pc:spChg>
        <pc:graphicFrameChg chg="del">
          <ac:chgData name="praneethchandra natwa" userId="61023736e75ebc97" providerId="Windows Live" clId="Web-{E66DD855-61D6-4161-9ABF-9EB3552B0610}" dt="2020-06-03T05:02:50.017" v="130"/>
          <ac:graphicFrameMkLst>
            <pc:docMk/>
            <pc:sldMk cId="1429390259" sldId="260"/>
            <ac:graphicFrameMk id="6" creationId="{B969B0A3-888C-49AE-AB43-78DF29C9BE9B}"/>
          </ac:graphicFrameMkLst>
        </pc:graphicFrameChg>
        <pc:picChg chg="add mod">
          <ac:chgData name="praneethchandra natwa" userId="61023736e75ebc97" providerId="Windows Live" clId="Web-{E66DD855-61D6-4161-9ABF-9EB3552B0610}" dt="2020-06-03T05:50:58.079" v="387"/>
          <ac:picMkLst>
            <pc:docMk/>
            <pc:sldMk cId="1429390259" sldId="260"/>
            <ac:picMk id="3" creationId="{62898A31-CFC7-4A51-B873-7CC66A257D64}"/>
          </ac:picMkLst>
        </pc:picChg>
      </pc:sldChg>
      <pc:sldChg chg="addSp delSp modSp">
        <pc:chgData name="praneethchandra natwa" userId="61023736e75ebc97" providerId="Windows Live" clId="Web-{E66DD855-61D6-4161-9ABF-9EB3552B0610}" dt="2020-06-03T05:19:52.475" v="178" actId="20577"/>
        <pc:sldMkLst>
          <pc:docMk/>
          <pc:sldMk cId="1974828406" sldId="264"/>
        </pc:sldMkLst>
        <pc:spChg chg="mod">
          <ac:chgData name="praneethchandra natwa" userId="61023736e75ebc97" providerId="Windows Live" clId="Web-{E66DD855-61D6-4161-9ABF-9EB3552B0610}" dt="2020-06-03T05:19:52.475" v="178" actId="20577"/>
          <ac:spMkLst>
            <pc:docMk/>
            <pc:sldMk cId="1974828406" sldId="264"/>
            <ac:spMk id="2" creationId="{144E241E-3110-4B1C-B9B0-F17B90FEEC1D}"/>
          </ac:spMkLst>
        </pc:spChg>
        <pc:spChg chg="add mod">
          <ac:chgData name="praneethchandra natwa" userId="61023736e75ebc97" providerId="Windows Live" clId="Web-{E66DD855-61D6-4161-9ABF-9EB3552B0610}" dt="2020-06-03T05:19:48.194" v="177"/>
          <ac:spMkLst>
            <pc:docMk/>
            <pc:sldMk cId="1974828406" sldId="264"/>
            <ac:spMk id="21" creationId="{0E1AEA89-EFF8-4749-9FB1-9211D3079E57}"/>
          </ac:spMkLst>
        </pc:spChg>
        <pc:graphicFrameChg chg="del">
          <ac:chgData name="praneethchandra natwa" userId="61023736e75ebc97" providerId="Windows Live" clId="Web-{E66DD855-61D6-4161-9ABF-9EB3552B0610}" dt="2020-06-03T05:19:48.194" v="177"/>
          <ac:graphicFrameMkLst>
            <pc:docMk/>
            <pc:sldMk cId="1974828406" sldId="264"/>
            <ac:graphicFrameMk id="5" creationId="{21A182E9-AC38-4344-9247-5AB4B8F03A26}"/>
          </ac:graphicFrameMkLst>
        </pc:graphicFrameChg>
      </pc:sldChg>
    </pc:docChg>
  </pc:docChgLst>
  <pc:docChgLst>
    <pc:chgData name="praneethchandra natwa" userId="61023736e75ebc97" providerId="Windows Live" clId="Web-{A5CDE55A-AB45-4B44-B9BD-C4010FD30113}"/>
    <pc:docChg chg="addSld delSld modSld">
      <pc:chgData name="praneethchandra natwa" userId="61023736e75ebc97" providerId="Windows Live" clId="Web-{A5CDE55A-AB45-4B44-B9BD-C4010FD30113}" dt="2020-06-03T06:52:08.654" v="46"/>
      <pc:docMkLst>
        <pc:docMk/>
      </pc:docMkLst>
      <pc:sldChg chg="modSp del">
        <pc:chgData name="praneethchandra natwa" userId="61023736e75ebc97" providerId="Windows Live" clId="Web-{A5CDE55A-AB45-4B44-B9BD-C4010FD30113}" dt="2020-06-03T06:49:34.258" v="5"/>
        <pc:sldMkLst>
          <pc:docMk/>
          <pc:sldMk cId="1974828406" sldId="264"/>
        </pc:sldMkLst>
        <pc:spChg chg="mod">
          <ac:chgData name="praneethchandra natwa" userId="61023736e75ebc97" providerId="Windows Live" clId="Web-{A5CDE55A-AB45-4B44-B9BD-C4010FD30113}" dt="2020-06-03T06:49:24.507" v="2" actId="20577"/>
          <ac:spMkLst>
            <pc:docMk/>
            <pc:sldMk cId="1974828406" sldId="264"/>
            <ac:spMk id="2" creationId="{144E241E-3110-4B1C-B9B0-F17B90FEEC1D}"/>
          </ac:spMkLst>
        </pc:spChg>
      </pc:sldChg>
      <pc:sldChg chg="addSp modSp new mod setBg">
        <pc:chgData name="praneethchandra natwa" userId="61023736e75ebc97" providerId="Windows Live" clId="Web-{A5CDE55A-AB45-4B44-B9BD-C4010FD30113}" dt="2020-06-03T06:52:08.654" v="46"/>
        <pc:sldMkLst>
          <pc:docMk/>
          <pc:sldMk cId="1555894712" sldId="275"/>
        </pc:sldMkLst>
        <pc:spChg chg="mod">
          <ac:chgData name="praneethchandra natwa" userId="61023736e75ebc97" providerId="Windows Live" clId="Web-{A5CDE55A-AB45-4B44-B9BD-C4010FD30113}" dt="2020-06-03T06:52:08.654" v="46"/>
          <ac:spMkLst>
            <pc:docMk/>
            <pc:sldMk cId="1555894712" sldId="275"/>
            <ac:spMk id="2" creationId="{F88479C4-844D-46CD-997C-73F70D4AC711}"/>
          </ac:spMkLst>
        </pc:spChg>
        <pc:spChg chg="mod">
          <ac:chgData name="praneethchandra natwa" userId="61023736e75ebc97" providerId="Windows Live" clId="Web-{A5CDE55A-AB45-4B44-B9BD-C4010FD30113}" dt="2020-06-03T06:52:08.654" v="46"/>
          <ac:spMkLst>
            <pc:docMk/>
            <pc:sldMk cId="1555894712" sldId="275"/>
            <ac:spMk id="3" creationId="{D9CF63A2-04E7-49BF-A14B-704C3B2E46AD}"/>
          </ac:spMkLst>
        </pc:spChg>
        <pc:picChg chg="add mod">
          <ac:chgData name="praneethchandra natwa" userId="61023736e75ebc97" providerId="Windows Live" clId="Web-{A5CDE55A-AB45-4B44-B9BD-C4010FD30113}" dt="2020-06-03T06:52:08.654" v="46"/>
          <ac:picMkLst>
            <pc:docMk/>
            <pc:sldMk cId="1555894712" sldId="275"/>
            <ac:picMk id="4" creationId="{078B1C7F-7A69-4FBE-9573-4DECE58D89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sagepub.com/doi/full/10.1155/2014/5973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5" y="186387"/>
            <a:ext cx="5482474" cy="1984248"/>
          </a:xfrm>
        </p:spPr>
        <p:txBody>
          <a:bodyPr>
            <a:normAutofit/>
          </a:bodyPr>
          <a:lstStyle/>
          <a:p>
            <a:r>
              <a:rPr lang="en-US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/>
              </a:rPr>
              <a:t>Forest fire recognition using A</a:t>
            </a:r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/>
              </a:rPr>
              <a:t>I</a:t>
            </a:r>
            <a:endParaRPr lang="en-US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303" y="4461003"/>
            <a:ext cx="4378824" cy="251933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"/>
              </a:rPr>
              <a:t>priyanka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chakraborty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 err="1">
                <a:solidFill>
                  <a:srgbClr val="FFFFFF"/>
                </a:solidFill>
                <a:cs typeface="Calibri"/>
              </a:rPr>
              <a:t>N.Praneethchandra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 err="1">
                <a:solidFill>
                  <a:srgbClr val="FFFFFF"/>
                </a:solidFill>
                <a:cs typeface="Calibri"/>
              </a:rPr>
              <a:t>S.Sai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sujit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 err="1">
                <a:solidFill>
                  <a:srgbClr val="FFFFFF"/>
                </a:solidFill>
                <a:cs typeface="Calibri"/>
              </a:rPr>
              <a:t>s.Sahithi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 err="1">
                <a:solidFill>
                  <a:srgbClr val="FFFFFF"/>
                </a:solidFill>
                <a:cs typeface="Calibri"/>
              </a:rPr>
              <a:t>P.Puneeth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anurag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5" descr="A stop sign&#10;&#10;Description generated with high confidence">
            <a:extLst>
              <a:ext uri="{FF2B5EF4-FFF2-40B4-BE49-F238E27FC236}">
                <a16:creationId xmlns:a16="http://schemas.microsoft.com/office/drawing/2014/main" id="{003E90B1-D65E-4C39-85A5-F0E43B7D2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33" b="15504"/>
          <a:stretch/>
        </p:blipFill>
        <p:spPr>
          <a:xfrm>
            <a:off x="6272213" y="2621756"/>
            <a:ext cx="5505419" cy="26849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931351-5511-4C49-8DC7-D2B328165752}"/>
              </a:ext>
            </a:extLst>
          </p:cNvPr>
          <p:cNvSpPr/>
          <p:nvPr/>
        </p:nvSpPr>
        <p:spPr>
          <a:xfrm>
            <a:off x="56985" y="2357022"/>
            <a:ext cx="4830767" cy="125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It recognizes whether there is forest fire if so sends an alert through 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9FC9-CFAE-4DBA-8873-F01973A90F5A}"/>
              </a:ext>
            </a:extLst>
          </p:cNvPr>
          <p:cNvSpPr/>
          <p:nvPr/>
        </p:nvSpPr>
        <p:spPr>
          <a:xfrm>
            <a:off x="618186" y="4060685"/>
            <a:ext cx="1671595" cy="39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Done by :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BBFE992-2283-4B62-9AD0-2A83D268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Forests are the protectors of earth's ecological balance. </a:t>
            </a:r>
          </a:p>
          <a:p>
            <a:r>
              <a:rPr lang="en-US">
                <a:ea typeface="+mn-lt"/>
                <a:cs typeface="+mn-lt"/>
              </a:rPr>
              <a:t>Unfortunately, the forest fire is usually only </a:t>
            </a:r>
            <a:r>
              <a:rPr lang="en-US" dirty="0">
                <a:ea typeface="+mn-lt"/>
                <a:cs typeface="+mn-lt"/>
              </a:rPr>
              <a:t>observed when it has already spread over a large area, making its control and stoppage arduous and even impossible at times. 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result is devastating loss </a:t>
            </a:r>
            <a:r>
              <a:rPr lang="en-US" dirty="0">
                <a:ea typeface="+mn-lt"/>
                <a:cs typeface="+mn-lt"/>
              </a:rPr>
              <a:t>and irreparable damage to the environment and atmosphere (30% of carbon dioxide (CO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) in the atmosphere comes from forest fires) [</a:t>
            </a:r>
            <a:r>
              <a:rPr lang="en-US" dirty="0">
                <a:ea typeface="+mn-lt"/>
                <a:cs typeface="+mn-lt"/>
                <a:hlinkClick r:id="rId4"/>
              </a:rPr>
              <a:t>1</a:t>
            </a:r>
            <a:r>
              <a:rPr lang="en-US" dirty="0">
                <a:ea typeface="+mn-lt"/>
                <a:cs typeface="+mn-lt"/>
              </a:rPr>
              <a:t>], in addition to irreparable damage to the ecology (huge amounts of smoke and carbon dioxide (CO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) in the atmosphere).</a:t>
            </a:r>
          </a:p>
          <a:p>
            <a:r>
              <a:rPr lang="en-US" dirty="0">
                <a:ea typeface="+mn-lt"/>
                <a:cs typeface="+mn-lt"/>
              </a:rPr>
              <a:t> Among other terrible consequences of forest fires are long-term disastrous effects such as impacts on local weather patterns, global warming, and extinction of rare species of the flora and fauna.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The objective is to detect the fire as fast as possible and its exact localization and early notification to the fire </a:t>
            </a:r>
            <a:r>
              <a:rPr lang="en-US" dirty="0">
                <a:ea typeface="+mn-lt"/>
                <a:cs typeface="+mn-lt"/>
              </a:rPr>
              <a:t>units is vital.</a:t>
            </a:r>
          </a:p>
          <a:p>
            <a:r>
              <a:rPr lang="en-US" dirty="0">
                <a:ea typeface="+mn-lt"/>
                <a:cs typeface="+mn-lt"/>
              </a:rPr>
              <a:t> This is the deficiency that the present Invention attempts to remedy, by means of detection of a forest fire at the very early stage, so as to enhance or ensure the chance to put it out before it has grown beyond control or causes any significant damage.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79C4-844D-46CD-997C-73F70D4A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Effects of forest 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63A2-04E7-49BF-A14B-704C3B2E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loss of valuable timber resources.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degradation of catchment areas.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loss of biodiversity and extinction of plants and animals.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loss of wildlife habitat and depletion of wildlife.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loss of natural regeneration and reduction in </a:t>
            </a:r>
            <a:r>
              <a:rPr lang="en-US" b="1" dirty="0">
                <a:ea typeface="+mn-lt"/>
                <a:cs typeface="+mn-lt"/>
              </a:rPr>
              <a:t>forest</a:t>
            </a:r>
            <a:r>
              <a:rPr lang="en-US" dirty="0">
                <a:ea typeface="+mn-lt"/>
                <a:cs typeface="+mn-lt"/>
              </a:rPr>
              <a:t> cover.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global warming.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unset over a fire&#10;&#10;Description generated with high confidence">
            <a:extLst>
              <a:ext uri="{FF2B5EF4-FFF2-40B4-BE49-F238E27FC236}">
                <a16:creationId xmlns:a16="http://schemas.microsoft.com/office/drawing/2014/main" id="{078B1C7F-7A69-4FBE-9573-4DECE58D8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9" r="13283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89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Uses of forest fire detection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C2F9-0EFF-43A7-827B-4CDFB09E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Areas destroyed by these </a:t>
            </a:r>
            <a:r>
              <a:rPr lang="en-US" b="1">
                <a:ea typeface="+mn-lt"/>
                <a:cs typeface="+mn-lt"/>
              </a:rPr>
              <a:t>fires</a:t>
            </a:r>
            <a:r>
              <a:rPr lang="en-US">
                <a:ea typeface="+mn-lt"/>
                <a:cs typeface="+mn-lt"/>
              </a:rPr>
              <a:t> are large and produce more carbon monoxide than the overall automobile traffic.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Monitoring of the potential risk areas and an early </a:t>
            </a:r>
            <a:r>
              <a:rPr lang="en-US" b="1">
                <a:ea typeface="+mn-lt"/>
                <a:cs typeface="+mn-lt"/>
              </a:rPr>
              <a:t>detection</a:t>
            </a:r>
            <a:r>
              <a:rPr lang="en-US">
                <a:ea typeface="+mn-lt"/>
                <a:cs typeface="+mn-lt"/>
              </a:rPr>
              <a:t> of </a:t>
            </a:r>
            <a:r>
              <a:rPr lang="en-US" b="1">
                <a:ea typeface="+mn-lt"/>
                <a:cs typeface="+mn-lt"/>
              </a:rPr>
              <a:t>fire</a:t>
            </a:r>
            <a:r>
              <a:rPr lang="en-US">
                <a:ea typeface="+mn-lt"/>
                <a:cs typeface="+mn-lt"/>
              </a:rPr>
              <a:t> can significantly shorten the reaction time and also reduce the potential damage as well as the cost of </a:t>
            </a:r>
            <a:r>
              <a:rPr lang="en-US" b="1">
                <a:ea typeface="+mn-lt"/>
                <a:cs typeface="+mn-lt"/>
              </a:rPr>
              <a:t>fire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fighting</a:t>
            </a:r>
            <a:endParaRPr lang="en-US">
              <a:cs typeface="Calibri"/>
            </a:endParaRPr>
          </a:p>
        </p:txBody>
      </p:sp>
      <p:pic>
        <p:nvPicPr>
          <p:cNvPr id="3" name="Picture 4" descr="A sunset in the background&#10;&#10;Description generated with very high confidence">
            <a:extLst>
              <a:ext uri="{FF2B5EF4-FFF2-40B4-BE49-F238E27FC236}">
                <a16:creationId xmlns:a16="http://schemas.microsoft.com/office/drawing/2014/main" id="{62898A31-CFC7-4A51-B873-7CC66A257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02" r="16111" b="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360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Forest fire recognition using AI</vt:lpstr>
      <vt:lpstr>Introduction</vt:lpstr>
      <vt:lpstr>Effects of forest fire</vt:lpstr>
      <vt:lpstr>Uses of forest fire detection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>Pradip Chakraborty</cp:lastModifiedBy>
  <cp:revision>145</cp:revision>
  <dcterms:created xsi:type="dcterms:W3CDTF">2020-06-03T04:49:29Z</dcterms:created>
  <dcterms:modified xsi:type="dcterms:W3CDTF">2020-06-03T08:46:00Z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