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9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7899400" y="496146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Sentimental Analysis of Public Tweets about US Airlines us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flipH="1">
            <a:off x="1450931" y="4734346"/>
            <a:ext cx="9254068" cy="2123658"/>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Castellar" panose="020A0402060406010301" pitchFamily="18" charset="0"/>
              </a:rPr>
              <a:t>Sentiment Classification and Opinion Mining on Airline Reviews</a:t>
            </a:r>
            <a:endParaRPr lang="en-US" sz="4400" dirty="0">
              <a:solidFill>
                <a:schemeClr val="bg1"/>
              </a:solidFill>
              <a:effectLst>
                <a:outerShdw blurRad="38100" dist="38100" dir="2700000" algn="tl">
                  <a:srgbClr val="000000">
                    <a:alpha val="43137"/>
                  </a:srgbClr>
                </a:outerShdw>
              </a:effectLst>
              <a:latin typeface="Castellar" panose="020A0402060406010301" pitchFamily="18" charset="0"/>
            </a:endParaRPr>
          </a:p>
        </p:txBody>
      </p:sp>
    </p:spTree>
    <p:extLst>
      <p:ext uri="{BB962C8B-B14F-4D97-AF65-F5344CB8AC3E}">
        <p14:creationId xmlns:p14="http://schemas.microsoft.com/office/powerpoint/2010/main" val="2443484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a:t>
            </a:r>
            <a:endParaRPr lang="en-US" dirty="0"/>
          </a:p>
        </p:txBody>
      </p:sp>
      <p:sp>
        <p:nvSpPr>
          <p:cNvPr id="3" name="Content Placeholder 2"/>
          <p:cNvSpPr>
            <a:spLocks noGrp="1"/>
          </p:cNvSpPr>
          <p:nvPr>
            <p:ph idx="1"/>
          </p:nvPr>
        </p:nvSpPr>
        <p:spPr>
          <a:xfrm>
            <a:off x="581192" y="2332896"/>
            <a:ext cx="11029615" cy="3678303"/>
          </a:xfrm>
        </p:spPr>
        <p:txBody>
          <a:bodyPr>
            <a:noAutofit/>
          </a:bodyPr>
          <a:lstStyle/>
          <a:p>
            <a:pPr marL="0" indent="0" algn="just">
              <a:buNone/>
            </a:pPr>
            <a:r>
              <a:rPr lang="en-US" sz="2400" dirty="0"/>
              <a:t>Every piece of information shared on Social Media carries an emotion, sentiment or feeling. These emotions can be positive, negative and neutral. All these emotions may come from a travel trip, restaurant trip, exhibitions, movies, elections, hospital visits etc. These emotions carry some hidden information related to comfort/discomfort in related areas. Hence, there is a good scope of analyzing this information to detect the patterns of the emotions. This analysis can help us to understand the emotions of the people in respective domain and the reasons behind </a:t>
            </a:r>
            <a:r>
              <a:rPr lang="en-US" sz="2400" dirty="0" smtClean="0"/>
              <a:t>it.</a:t>
            </a:r>
          </a:p>
          <a:p>
            <a:pPr marL="0" indent="0" algn="just">
              <a:buNone/>
            </a:pPr>
            <a:r>
              <a:rPr lang="en-US" sz="2400" dirty="0" smtClean="0"/>
              <a:t>It is very important to understand the needs and comfort level of customers i.e. customer satisfaction during the flight. Therefore, customer feedback is very important for any airline industry.</a:t>
            </a:r>
            <a:endParaRPr lang="en-US" sz="2400" dirty="0"/>
          </a:p>
        </p:txBody>
      </p:sp>
    </p:spTree>
    <p:extLst>
      <p:ext uri="{BB962C8B-B14F-4D97-AF65-F5344CB8AC3E}">
        <p14:creationId xmlns:p14="http://schemas.microsoft.com/office/powerpoint/2010/main" val="2620423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PURPOSE:</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t>Sentiment </a:t>
            </a:r>
            <a:r>
              <a:rPr lang="en-US" sz="2400" dirty="0"/>
              <a:t>analysis is an important approach to extract emotions from any textual information i.e. online articles, product review, movie reviews, Twitter data etc. Twitter data is usually contains information about a person’s opinion on any miscellaneous topic. Air travel is also one of these hot topics that are widely spread on Twitter. Air passengers usually share their travel experience on Twitter. This information can be useful if analyzed using machine learning techniques and can provide insights that helps to understand the comfort level of the passenger in the flight.</a:t>
            </a:r>
          </a:p>
        </p:txBody>
      </p:sp>
    </p:spTree>
    <p:extLst>
      <p:ext uri="{BB962C8B-B14F-4D97-AF65-F5344CB8AC3E}">
        <p14:creationId xmlns:p14="http://schemas.microsoft.com/office/powerpoint/2010/main" val="2001766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descr="s2.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60827" y="2447116"/>
            <a:ext cx="10179706" cy="3513417"/>
          </a:xfrm>
          <a:prstGeom prst="rect">
            <a:avLst/>
          </a:prstGeom>
        </p:spPr>
      </p:pic>
    </p:spTree>
    <p:extLst>
      <p:ext uri="{BB962C8B-B14F-4D97-AF65-F5344CB8AC3E}">
        <p14:creationId xmlns:p14="http://schemas.microsoft.com/office/powerpoint/2010/main" val="3704769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p:txBody>
          <a:bodyPr>
            <a:normAutofit/>
          </a:bodyPr>
          <a:lstStyle/>
          <a:p>
            <a:r>
              <a:rPr lang="en-US" sz="2400" dirty="0" smtClean="0"/>
              <a:t>Consumers </a:t>
            </a:r>
            <a:r>
              <a:rPr lang="en-US" sz="2400" dirty="0"/>
              <a:t>can use sentiment analysis to research products or services before booking a flight.</a:t>
            </a:r>
          </a:p>
          <a:p>
            <a:r>
              <a:rPr lang="en-US" sz="2400" dirty="0" smtClean="0"/>
              <a:t>Using </a:t>
            </a:r>
            <a:r>
              <a:rPr lang="en-US" sz="2400" dirty="0"/>
              <a:t>sentiment analysis Airlines companies attract the customers by knowing the requirements of the customers.</a:t>
            </a:r>
          </a:p>
          <a:p>
            <a:r>
              <a:rPr lang="en-US" sz="2400" dirty="0" smtClean="0"/>
              <a:t>To </a:t>
            </a:r>
            <a:r>
              <a:rPr lang="en-US" sz="2400" dirty="0"/>
              <a:t>analyze customer satisfaction.</a:t>
            </a:r>
          </a:p>
          <a:p>
            <a:r>
              <a:rPr lang="en-US" sz="2400" dirty="0" smtClean="0"/>
              <a:t>Airlines </a:t>
            </a:r>
            <a:r>
              <a:rPr lang="en-US" sz="2400" dirty="0"/>
              <a:t>companies can also use this to gather critical feedback about problems in their services.</a:t>
            </a:r>
          </a:p>
        </p:txBody>
      </p:sp>
    </p:spTree>
    <p:extLst>
      <p:ext uri="{BB962C8B-B14F-4D97-AF65-F5344CB8AC3E}">
        <p14:creationId xmlns:p14="http://schemas.microsoft.com/office/powerpoint/2010/main" val="987436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marL="0" indent="0" algn="just">
              <a:buNone/>
            </a:pPr>
            <a:r>
              <a:rPr lang="en-US" sz="2400" dirty="0" smtClean="0"/>
              <a:t>We explored learning </a:t>
            </a:r>
            <a:r>
              <a:rPr lang="en-US" sz="2400" dirty="0"/>
              <a:t>techniques and successfully applied them on our learning problem. </a:t>
            </a:r>
            <a:r>
              <a:rPr lang="en-US" sz="2400" dirty="0" smtClean="0"/>
              <a:t>NLP and CNN </a:t>
            </a:r>
            <a:r>
              <a:rPr lang="en-US" sz="2400" dirty="0"/>
              <a:t>performs best and yields 99.1% accuracy in sentiment task. We also implemented this </a:t>
            </a:r>
            <a:r>
              <a:rPr lang="en-US" sz="2400" dirty="0" smtClean="0"/>
              <a:t>NLP and CNN </a:t>
            </a:r>
            <a:r>
              <a:rPr lang="en-US" sz="2400" dirty="0"/>
              <a:t>model with our html page to get a more accurate information, which gives promising results and would be useful if we have a larger labeled dataset for training.</a:t>
            </a:r>
          </a:p>
        </p:txBody>
      </p:sp>
    </p:spTree>
    <p:extLst>
      <p:ext uri="{BB962C8B-B14F-4D97-AF65-F5344CB8AC3E}">
        <p14:creationId xmlns:p14="http://schemas.microsoft.com/office/powerpoint/2010/main" val="603069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509</TotalTime>
  <Words>368</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Castellar</vt:lpstr>
      <vt:lpstr>Gill Sans MT</vt:lpstr>
      <vt:lpstr>Wingdings 2</vt:lpstr>
      <vt:lpstr>Dividend</vt:lpstr>
      <vt:lpstr>PowerPoint Presentation</vt:lpstr>
      <vt:lpstr>AN overview</vt:lpstr>
      <vt:lpstr>MAIN PURPOSE:</vt:lpstr>
      <vt:lpstr>BLOCK DIAGRAM:</vt:lpstr>
      <vt:lpstr>USES: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Anvita</dc:creator>
  <cp:lastModifiedBy>Anvita</cp:lastModifiedBy>
  <cp:revision>7</cp:revision>
  <dcterms:created xsi:type="dcterms:W3CDTF">2020-06-02T05:43:10Z</dcterms:created>
  <dcterms:modified xsi:type="dcterms:W3CDTF">2020-06-02T16:28:32Z</dcterms:modified>
</cp:coreProperties>
</file>