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538BA9D-356C-4673-B954-2E8710C96DDB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266F8AC-CA72-473C-A4AB-D06D671D10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BA9D-356C-4673-B954-2E8710C96DDB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F8AC-CA72-473C-A4AB-D06D671D10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BA9D-356C-4673-B954-2E8710C96DDB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F8AC-CA72-473C-A4AB-D06D671D10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538BA9D-356C-4673-B954-2E8710C96DDB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F8AC-CA72-473C-A4AB-D06D671D10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538BA9D-356C-4673-B954-2E8710C96DDB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266F8AC-CA72-473C-A4AB-D06D671D105D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538BA9D-356C-4673-B954-2E8710C96DDB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266F8AC-CA72-473C-A4AB-D06D671D10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538BA9D-356C-4673-B954-2E8710C96DDB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266F8AC-CA72-473C-A4AB-D06D671D105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BA9D-356C-4673-B954-2E8710C96DDB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F8AC-CA72-473C-A4AB-D06D671D10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538BA9D-356C-4673-B954-2E8710C96DDB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266F8AC-CA72-473C-A4AB-D06D671D10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538BA9D-356C-4673-B954-2E8710C96DDB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266F8AC-CA72-473C-A4AB-D06D671D105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538BA9D-356C-4673-B954-2E8710C96DDB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266F8AC-CA72-473C-A4AB-D06D671D105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538BA9D-356C-4673-B954-2E8710C96DDB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266F8AC-CA72-473C-A4AB-D06D671D105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solidFill>
                  <a:schemeClr val="accent5"/>
                </a:solidFill>
                <a:latin typeface="Algerian" pitchFamily="82" charset="0"/>
              </a:rPr>
              <a:t>Breast cancer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2204864"/>
            <a:ext cx="5904656" cy="86409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Predicts whether the cancer is benign or malignant with an accuracy of more than </a:t>
            </a:r>
            <a:r>
              <a:rPr lang="en-US" sz="20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90%</a:t>
            </a: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.</a:t>
            </a:r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6" y="4023811"/>
            <a:ext cx="32403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Nadhiya S</a:t>
            </a:r>
          </a:p>
          <a:p>
            <a:r>
              <a:rPr lang="en-IN" sz="2600" dirty="0"/>
              <a:t>Jyothi Swaroop P</a:t>
            </a:r>
          </a:p>
          <a:p>
            <a:r>
              <a:rPr lang="en-IN" sz="2600" dirty="0"/>
              <a:t>Sruthi D</a:t>
            </a:r>
          </a:p>
          <a:p>
            <a:r>
              <a:rPr lang="en-IN" sz="2600" dirty="0"/>
              <a:t>Sowmya 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8" y="4052464"/>
            <a:ext cx="5301495" cy="24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22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itchFamily="82" charset="0"/>
              </a:rPr>
              <a:t>BREAST CANCER - intro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59553"/>
            <a:ext cx="6048672" cy="415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89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itchFamily="82" charset="0"/>
              </a:rPr>
              <a:t>BREAST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Bell MT" pitchFamily="18" charset="0"/>
              </a:rPr>
              <a:t>A cancer that forms in the cells of the breasts.</a:t>
            </a:r>
          </a:p>
          <a:p>
            <a:r>
              <a:rPr lang="en-US" sz="2800" dirty="0">
                <a:latin typeface="Bell MT" pitchFamily="18" charset="0"/>
              </a:rPr>
              <a:t>Breast cancer can occur in women and rarely in men.</a:t>
            </a:r>
          </a:p>
          <a:p>
            <a:r>
              <a:rPr lang="en-US" sz="2800" dirty="0">
                <a:latin typeface="Bell MT" pitchFamily="18" charset="0"/>
              </a:rPr>
              <a:t>Symptoms of breast cancer include a lump in the breast, bloody discharge from the nipple and changes in the shape or texture of the nipple or breast.</a:t>
            </a:r>
          </a:p>
          <a:p>
            <a:r>
              <a:rPr lang="en-US" sz="2800" dirty="0">
                <a:latin typeface="Bell MT" pitchFamily="18" charset="0"/>
              </a:rPr>
              <a:t>Its treatment depends on the stage of cancer. It may consist of chemotherapy, radiation, hormone therapy and surgery.</a:t>
            </a:r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89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8229600" cy="1398588"/>
          </a:xfrm>
        </p:spPr>
        <p:txBody>
          <a:bodyPr/>
          <a:lstStyle/>
          <a:p>
            <a:pPr algn="ctr"/>
            <a:r>
              <a:rPr lang="en-IN" dirty="0">
                <a:latin typeface="Algerian" pitchFamily="82" charset="0"/>
              </a:rPr>
              <a:t>BREAST CANCER prediction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435597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370026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34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56592" cy="702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79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490</TotalTime>
  <Words>110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Bell MT</vt:lpstr>
      <vt:lpstr>Century Gothic</vt:lpstr>
      <vt:lpstr>Helvetica Neue</vt:lpstr>
      <vt:lpstr>Verdana</vt:lpstr>
      <vt:lpstr>Wingdings 2</vt:lpstr>
      <vt:lpstr>Verve</vt:lpstr>
      <vt:lpstr>Breast cancer prediction</vt:lpstr>
      <vt:lpstr>BREAST CANCER - intro</vt:lpstr>
      <vt:lpstr>BREAST CANCER</vt:lpstr>
      <vt:lpstr>BREAST CANCER prediction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Jyothi Swaroop</cp:lastModifiedBy>
  <cp:revision>10</cp:revision>
  <dcterms:created xsi:type="dcterms:W3CDTF">2020-06-01T06:02:44Z</dcterms:created>
  <dcterms:modified xsi:type="dcterms:W3CDTF">2020-06-02T06:36:02Z</dcterms:modified>
</cp:coreProperties>
</file>