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8C387730-3927-4C87-9B3D-8A19975174C5}" type="datetimeFigureOut">
              <a:rPr lang="en-IN" smtClean="0"/>
              <a:t>02-06-2020</a:t>
            </a:fld>
            <a:endParaRPr lang="en-IN"/>
          </a:p>
        </p:txBody>
      </p:sp>
      <p:sp>
        <p:nvSpPr>
          <p:cNvPr id="17" name="Slide Number Placeholder 16"/>
          <p:cNvSpPr>
            <a:spLocks noGrp="1"/>
          </p:cNvSpPr>
          <p:nvPr>
            <p:ph type="sldNum" sz="quarter" idx="11"/>
          </p:nvPr>
        </p:nvSpPr>
        <p:spPr/>
        <p:txBody>
          <a:bodyPr/>
          <a:lstStyle/>
          <a:p>
            <a:fld id="{F72BCDD3-6390-40E8-828F-545E97F000C3}" type="slidenum">
              <a:rPr lang="en-IN" smtClean="0"/>
              <a:t>‹#›</a:t>
            </a:fld>
            <a:endParaRPr lang="en-IN"/>
          </a:p>
        </p:txBody>
      </p:sp>
      <p:sp>
        <p:nvSpPr>
          <p:cNvPr id="19" name="Footer Placeholder 1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87730-3927-4C87-9B3D-8A19975174C5}"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2BCDD3-6390-40E8-828F-545E97F000C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387730-3927-4C87-9B3D-8A19975174C5}" type="datetimeFigureOut">
              <a:rPr lang="en-IN" smtClean="0"/>
              <a:t>02-06-2020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2BCDD3-6390-40E8-828F-545E97F000C3}"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8C387730-3927-4C87-9B3D-8A19975174C5}" type="datetimeFigureOut">
              <a:rPr lang="en-IN" smtClean="0"/>
              <a:t>02-06-2020</a:t>
            </a:fld>
            <a:endParaRPr lang="en-IN"/>
          </a:p>
        </p:txBody>
      </p:sp>
      <p:sp>
        <p:nvSpPr>
          <p:cNvPr id="12" name="Slide Number Placeholder 11"/>
          <p:cNvSpPr>
            <a:spLocks noGrp="1"/>
          </p:cNvSpPr>
          <p:nvPr>
            <p:ph type="sldNum" sz="quarter" idx="15"/>
          </p:nvPr>
        </p:nvSpPr>
        <p:spPr/>
        <p:txBody>
          <a:bodyPr/>
          <a:lstStyle/>
          <a:p>
            <a:fld id="{F72BCDD3-6390-40E8-828F-545E97F000C3}" type="slidenum">
              <a:rPr lang="en-IN" smtClean="0"/>
              <a:t>‹#›</a:t>
            </a:fld>
            <a:endParaRPr lang="en-IN"/>
          </a:p>
        </p:txBody>
      </p:sp>
      <p:sp>
        <p:nvSpPr>
          <p:cNvPr id="13" name="Footer Placeholder 12"/>
          <p:cNvSpPr>
            <a:spLocks noGrp="1"/>
          </p:cNvSpPr>
          <p:nvPr>
            <p:ph type="ftr" sz="quarter" idx="16"/>
          </p:nvPr>
        </p:nvSpPr>
        <p:spPr/>
        <p:txBody>
          <a:bodyPr/>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8C387730-3927-4C87-9B3D-8A19975174C5}" type="datetimeFigureOut">
              <a:rPr lang="en-IN" smtClean="0"/>
              <a:t>02-06-2020</a:t>
            </a:fld>
            <a:endParaRPr lang="en-IN"/>
          </a:p>
        </p:txBody>
      </p:sp>
      <p:sp>
        <p:nvSpPr>
          <p:cNvPr id="14" name="Slide Number Placeholder 13"/>
          <p:cNvSpPr>
            <a:spLocks noGrp="1"/>
          </p:cNvSpPr>
          <p:nvPr>
            <p:ph type="sldNum" sz="quarter" idx="11"/>
          </p:nvPr>
        </p:nvSpPr>
        <p:spPr/>
        <p:txBody>
          <a:bodyPr/>
          <a:lstStyle/>
          <a:p>
            <a:fld id="{F72BCDD3-6390-40E8-828F-545E97F000C3}" type="slidenum">
              <a:rPr lang="en-IN" smtClean="0"/>
              <a:t>‹#›</a:t>
            </a:fld>
            <a:endParaRPr lang="en-IN"/>
          </a:p>
        </p:txBody>
      </p:sp>
      <p:sp>
        <p:nvSpPr>
          <p:cNvPr id="15" name="Footer Placeholder 14"/>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8C387730-3927-4C87-9B3D-8A19975174C5}" type="datetimeFigureOut">
              <a:rPr lang="en-IN" smtClean="0"/>
              <a:t>02-06-2020</a:t>
            </a:fld>
            <a:endParaRPr lang="en-IN"/>
          </a:p>
        </p:txBody>
      </p:sp>
      <p:sp>
        <p:nvSpPr>
          <p:cNvPr id="12" name="Slide Number Placeholder 11"/>
          <p:cNvSpPr>
            <a:spLocks noGrp="1"/>
          </p:cNvSpPr>
          <p:nvPr>
            <p:ph type="sldNum" sz="quarter" idx="16"/>
          </p:nvPr>
        </p:nvSpPr>
        <p:spPr/>
        <p:txBody>
          <a:bodyPr/>
          <a:lstStyle/>
          <a:p>
            <a:fld id="{F72BCDD3-6390-40E8-828F-545E97F000C3}" type="slidenum">
              <a:rPr lang="en-IN" smtClean="0"/>
              <a:t>‹#›</a:t>
            </a:fld>
            <a:endParaRPr lang="en-IN"/>
          </a:p>
        </p:txBody>
      </p:sp>
      <p:sp>
        <p:nvSpPr>
          <p:cNvPr id="13" name="Footer Placeholder 12"/>
          <p:cNvSpPr>
            <a:spLocks noGrp="1"/>
          </p:cNvSpPr>
          <p:nvPr>
            <p:ph type="ftr" sz="quarter" idx="17"/>
          </p:nvPr>
        </p:nvSpPr>
        <p:spPr/>
        <p:txBody>
          <a:bodyPr/>
          <a:lstStyle/>
          <a:p>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8C387730-3927-4C87-9B3D-8A19975174C5}" type="datetimeFigureOut">
              <a:rPr lang="en-IN" smtClean="0"/>
              <a:t>02-06-2020</a:t>
            </a:fld>
            <a:endParaRPr lang="en-IN"/>
          </a:p>
        </p:txBody>
      </p:sp>
      <p:sp>
        <p:nvSpPr>
          <p:cNvPr id="12" name="Slide Number Placeholder 11"/>
          <p:cNvSpPr>
            <a:spLocks noGrp="1"/>
          </p:cNvSpPr>
          <p:nvPr>
            <p:ph type="sldNum" sz="quarter" idx="17"/>
          </p:nvPr>
        </p:nvSpPr>
        <p:spPr/>
        <p:txBody>
          <a:bodyPr/>
          <a:lstStyle/>
          <a:p>
            <a:fld id="{F72BCDD3-6390-40E8-828F-545E97F000C3}" type="slidenum">
              <a:rPr lang="en-IN" smtClean="0"/>
              <a:t>‹#›</a:t>
            </a:fld>
            <a:endParaRPr lang="en-IN"/>
          </a:p>
        </p:txBody>
      </p:sp>
      <p:sp>
        <p:nvSpPr>
          <p:cNvPr id="13" name="Footer Placeholder 12"/>
          <p:cNvSpPr>
            <a:spLocks noGrp="1"/>
          </p:cNvSpPr>
          <p:nvPr>
            <p:ph type="ftr" sz="quarter" idx="18"/>
          </p:nvPr>
        </p:nvSpPr>
        <p:spPr/>
        <p:txBody>
          <a:bodyPr/>
          <a:lstStyle/>
          <a:p>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8C387730-3927-4C87-9B3D-8A19975174C5}" type="datetimeFigureOut">
              <a:rPr lang="en-IN" smtClean="0"/>
              <a:t>02-06-2020</a:t>
            </a:fld>
            <a:endParaRPr lang="en-IN"/>
          </a:p>
        </p:txBody>
      </p:sp>
      <p:sp>
        <p:nvSpPr>
          <p:cNvPr id="16" name="Slide Number Placeholder 15"/>
          <p:cNvSpPr>
            <a:spLocks noGrp="1"/>
          </p:cNvSpPr>
          <p:nvPr>
            <p:ph type="sldNum" sz="quarter" idx="11"/>
          </p:nvPr>
        </p:nvSpPr>
        <p:spPr/>
        <p:txBody>
          <a:bodyPr/>
          <a:lstStyle/>
          <a:p>
            <a:fld id="{F72BCDD3-6390-40E8-828F-545E97F000C3}" type="slidenum">
              <a:rPr lang="en-IN" smtClean="0"/>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8C387730-3927-4C87-9B3D-8A19975174C5}" type="datetimeFigureOut">
              <a:rPr lang="en-IN" smtClean="0"/>
              <a:t>02-06-2020</a:t>
            </a:fld>
            <a:endParaRPr lang="en-IN"/>
          </a:p>
        </p:txBody>
      </p:sp>
      <p:sp>
        <p:nvSpPr>
          <p:cNvPr id="8" name="Slide Number Placeholder 7"/>
          <p:cNvSpPr>
            <a:spLocks noGrp="1"/>
          </p:cNvSpPr>
          <p:nvPr>
            <p:ph type="sldNum" sz="quarter" idx="11"/>
          </p:nvPr>
        </p:nvSpPr>
        <p:spPr/>
        <p:txBody>
          <a:bodyPr/>
          <a:lstStyle/>
          <a:p>
            <a:fld id="{F72BCDD3-6390-40E8-828F-545E97F000C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8C387730-3927-4C87-9B3D-8A19975174C5}" type="datetimeFigureOut">
              <a:rPr lang="en-IN" smtClean="0"/>
              <a:t>02-06-2020</a:t>
            </a:fld>
            <a:endParaRPr lang="en-IN"/>
          </a:p>
        </p:txBody>
      </p:sp>
      <p:sp>
        <p:nvSpPr>
          <p:cNvPr id="19" name="Slide Number Placeholder 18"/>
          <p:cNvSpPr>
            <a:spLocks noGrp="1"/>
          </p:cNvSpPr>
          <p:nvPr>
            <p:ph type="sldNum" sz="quarter" idx="16"/>
          </p:nvPr>
        </p:nvSpPr>
        <p:spPr/>
        <p:txBody>
          <a:bodyPr/>
          <a:lstStyle/>
          <a:p>
            <a:fld id="{F72BCDD3-6390-40E8-828F-545E97F000C3}" type="slidenum">
              <a:rPr lang="en-IN" smtClean="0"/>
              <a:t>‹#›</a:t>
            </a:fld>
            <a:endParaRPr lang="en-IN"/>
          </a:p>
        </p:txBody>
      </p:sp>
      <p:sp>
        <p:nvSpPr>
          <p:cNvPr id="23" name="Footer Placeholder 22"/>
          <p:cNvSpPr>
            <a:spLocks noGrp="1"/>
          </p:cNvSpPr>
          <p:nvPr>
            <p:ph type="ftr" sz="quarter" idx="17"/>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8C387730-3927-4C87-9B3D-8A19975174C5}" type="datetimeFigureOut">
              <a:rPr lang="en-IN" smtClean="0"/>
              <a:t>02-06-2020</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F72BCDD3-6390-40E8-828F-545E97F000C3}"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8C387730-3927-4C87-9B3D-8A19975174C5}" type="datetimeFigureOut">
              <a:rPr lang="en-IN" smtClean="0"/>
              <a:t>02-06-2020</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F72BCDD3-6390-40E8-828F-545E97F000C3}"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3068960"/>
            <a:ext cx="4013200" cy="599440"/>
          </a:xfrm>
        </p:spPr>
        <p:txBody>
          <a:bodyPr>
            <a:normAutofit fontScale="90000"/>
          </a:bodyPr>
          <a:lstStyle/>
          <a:p>
            <a:r>
              <a:rPr lang="en-US" b="0" dirty="0" smtClean="0">
                <a:effectLst/>
              </a:rPr>
              <a:t/>
            </a:r>
            <a:br>
              <a:rPr lang="en-US" b="0" dirty="0" smtClean="0">
                <a:effectLst/>
              </a:rPr>
            </a:br>
            <a:r>
              <a:rPr lang="en-US" b="0" dirty="0">
                <a:effectLst/>
              </a:rPr>
              <a:t/>
            </a:r>
            <a:br>
              <a:rPr lang="en-US" b="0" dirty="0">
                <a:effectLst/>
              </a:rPr>
            </a:br>
            <a:r>
              <a:rPr lang="en-US" b="0" dirty="0" smtClean="0">
                <a:effectLst/>
              </a:rPr>
              <a:t/>
            </a:r>
            <a:br>
              <a:rPr lang="en-US" b="0" dirty="0" smtClean="0">
                <a:effectLst/>
              </a:rPr>
            </a:br>
            <a:r>
              <a:rPr lang="en-US" b="0" dirty="0">
                <a:effectLst/>
              </a:rPr>
              <a:t/>
            </a:r>
            <a:br>
              <a:rPr lang="en-US" b="0" dirty="0">
                <a:effectLst/>
              </a:rPr>
            </a:br>
            <a:r>
              <a:rPr lang="en-US" b="0" dirty="0" smtClean="0">
                <a:effectLst/>
              </a:rPr>
              <a:t/>
            </a:r>
            <a:br>
              <a:rPr lang="en-US" b="0" dirty="0" smtClean="0">
                <a:effectLst/>
              </a:rPr>
            </a:br>
            <a:r>
              <a:rPr lang="en-US" b="0" dirty="0">
                <a:effectLst/>
              </a:rPr>
              <a:t/>
            </a:r>
            <a:br>
              <a:rPr lang="en-US" b="0" dirty="0">
                <a:effectLst/>
              </a:rPr>
            </a:br>
            <a:r>
              <a:rPr lang="en-US" b="0" dirty="0" smtClean="0">
                <a:effectLst/>
              </a:rPr>
              <a:t/>
            </a:r>
            <a:br>
              <a:rPr lang="en-US" b="0" dirty="0" smtClean="0">
                <a:effectLst/>
              </a:rPr>
            </a:br>
            <a:r>
              <a:rPr lang="en-US" b="0" dirty="0">
                <a:effectLst/>
              </a:rPr>
              <a:t/>
            </a:r>
            <a:br>
              <a:rPr lang="en-US" b="0" dirty="0">
                <a:effectLst/>
              </a:rPr>
            </a:br>
            <a:r>
              <a:rPr lang="en-US" b="0" dirty="0">
                <a:effectLst/>
              </a:rPr>
              <a:t/>
            </a:r>
            <a:br>
              <a:rPr lang="en-US" b="0" dirty="0">
                <a:effectLst/>
              </a:rPr>
            </a:br>
            <a:r>
              <a:rPr lang="en-US" b="0" dirty="0">
                <a:solidFill>
                  <a:schemeClr val="accent2">
                    <a:lumMod val="75000"/>
                  </a:schemeClr>
                </a:solidFill>
                <a:effectLst/>
                <a:latin typeface="Arial" pitchFamily="34" charset="0"/>
                <a:cs typeface="Arial" pitchFamily="34" charset="0"/>
              </a:rPr>
              <a:t>U</a:t>
            </a:r>
            <a:r>
              <a:rPr lang="en-US" b="0" dirty="0" smtClean="0">
                <a:solidFill>
                  <a:schemeClr val="accent2">
                    <a:lumMod val="75000"/>
                  </a:schemeClr>
                </a:solidFill>
                <a:effectLst/>
                <a:latin typeface="Arial" pitchFamily="34" charset="0"/>
                <a:cs typeface="Arial" pitchFamily="34" charset="0"/>
              </a:rPr>
              <a:t> </a:t>
            </a:r>
            <a:r>
              <a:rPr lang="en-US" b="0" dirty="0" err="1" smtClean="0">
                <a:solidFill>
                  <a:schemeClr val="accent2">
                    <a:lumMod val="75000"/>
                  </a:schemeClr>
                </a:solidFill>
                <a:effectLst/>
                <a:latin typeface="Arial" pitchFamily="34" charset="0"/>
                <a:cs typeface="Arial" pitchFamily="34" charset="0"/>
              </a:rPr>
              <a:t>Talin</a:t>
            </a:r>
            <a:r>
              <a:rPr lang="en-US" b="0" dirty="0" smtClean="0">
                <a:solidFill>
                  <a:schemeClr val="accent2">
                    <a:lumMod val="75000"/>
                  </a:schemeClr>
                </a:solidFill>
                <a:effectLst/>
                <a:latin typeface="Arial" pitchFamily="34" charset="0"/>
                <a:cs typeface="Arial" pitchFamily="34" charset="0"/>
              </a:rPr>
              <a:t> </a:t>
            </a:r>
            <a:r>
              <a:rPr lang="en-US" b="0" dirty="0" err="1" smtClean="0">
                <a:solidFill>
                  <a:schemeClr val="accent2">
                    <a:lumMod val="75000"/>
                  </a:schemeClr>
                </a:solidFill>
                <a:effectLst/>
                <a:latin typeface="Arial" pitchFamily="34" charset="0"/>
                <a:cs typeface="Arial" pitchFamily="34" charset="0"/>
              </a:rPr>
              <a:t>sai</a:t>
            </a:r>
            <a:r>
              <a:rPr lang="en-US" b="0" dirty="0" smtClean="0">
                <a:solidFill>
                  <a:schemeClr val="accent2">
                    <a:lumMod val="75000"/>
                  </a:schemeClr>
                </a:solidFill>
                <a:effectLst/>
                <a:latin typeface="Arial" pitchFamily="34" charset="0"/>
                <a:cs typeface="Arial" pitchFamily="34" charset="0"/>
              </a:rPr>
              <a:t/>
            </a:r>
            <a:br>
              <a:rPr lang="en-US" b="0" dirty="0" smtClean="0">
                <a:solidFill>
                  <a:schemeClr val="accent2">
                    <a:lumMod val="75000"/>
                  </a:schemeClr>
                </a:solidFill>
                <a:effectLst/>
                <a:latin typeface="Arial" pitchFamily="34" charset="0"/>
                <a:cs typeface="Arial" pitchFamily="34" charset="0"/>
              </a:rPr>
            </a:br>
            <a:r>
              <a:rPr lang="en-US" b="0" dirty="0" smtClean="0">
                <a:solidFill>
                  <a:schemeClr val="accent2">
                    <a:lumMod val="75000"/>
                  </a:schemeClr>
                </a:solidFill>
                <a:effectLst/>
                <a:latin typeface="Arial" pitchFamily="34" charset="0"/>
                <a:cs typeface="Arial" pitchFamily="34" charset="0"/>
              </a:rPr>
              <a:t>V S </a:t>
            </a:r>
            <a:r>
              <a:rPr lang="en-US" b="0" dirty="0" err="1" smtClean="0">
                <a:solidFill>
                  <a:schemeClr val="accent2">
                    <a:lumMod val="75000"/>
                  </a:schemeClr>
                </a:solidFill>
                <a:effectLst/>
                <a:latin typeface="Arial" pitchFamily="34" charset="0"/>
                <a:cs typeface="Arial" pitchFamily="34" charset="0"/>
              </a:rPr>
              <a:t>S</a:t>
            </a:r>
            <a:r>
              <a:rPr lang="en-US" b="0" dirty="0" smtClean="0">
                <a:solidFill>
                  <a:schemeClr val="accent2">
                    <a:lumMod val="75000"/>
                  </a:schemeClr>
                </a:solidFill>
                <a:effectLst/>
                <a:latin typeface="Arial" pitchFamily="34" charset="0"/>
                <a:cs typeface="Arial" pitchFamily="34" charset="0"/>
              </a:rPr>
              <a:t> R </a:t>
            </a:r>
            <a:r>
              <a:rPr lang="en-US" b="0" dirty="0" err="1" smtClean="0">
                <a:solidFill>
                  <a:schemeClr val="accent2">
                    <a:lumMod val="75000"/>
                  </a:schemeClr>
                </a:solidFill>
                <a:effectLst/>
                <a:latin typeface="Arial" pitchFamily="34" charset="0"/>
                <a:cs typeface="Arial" pitchFamily="34" charset="0"/>
              </a:rPr>
              <a:t>Rajavarma</a:t>
            </a:r>
            <a:r>
              <a:rPr lang="en-US" b="0" dirty="0" smtClean="0">
                <a:solidFill>
                  <a:schemeClr val="accent2">
                    <a:lumMod val="75000"/>
                  </a:schemeClr>
                </a:solidFill>
                <a:effectLst/>
                <a:latin typeface="Arial" pitchFamily="34" charset="0"/>
                <a:cs typeface="Arial" pitchFamily="34" charset="0"/>
              </a:rPr>
              <a:t> </a:t>
            </a:r>
            <a:r>
              <a:rPr lang="en-US" b="0" dirty="0" err="1" smtClean="0">
                <a:solidFill>
                  <a:schemeClr val="accent2">
                    <a:lumMod val="75000"/>
                  </a:schemeClr>
                </a:solidFill>
                <a:effectLst/>
                <a:latin typeface="Arial" pitchFamily="34" charset="0"/>
                <a:cs typeface="Arial" pitchFamily="34" charset="0"/>
              </a:rPr>
              <a:t>Ganapathiraju</a:t>
            </a:r>
            <a:r>
              <a:rPr lang="en-US" b="0" dirty="0" smtClean="0">
                <a:solidFill>
                  <a:schemeClr val="accent2">
                    <a:lumMod val="75000"/>
                  </a:schemeClr>
                </a:solidFill>
                <a:effectLst/>
                <a:latin typeface="Arial" pitchFamily="34" charset="0"/>
                <a:cs typeface="Arial" pitchFamily="34" charset="0"/>
              </a:rPr>
              <a:t/>
            </a:r>
            <a:br>
              <a:rPr lang="en-US" b="0" dirty="0" smtClean="0">
                <a:solidFill>
                  <a:schemeClr val="accent2">
                    <a:lumMod val="75000"/>
                  </a:schemeClr>
                </a:solidFill>
                <a:effectLst/>
                <a:latin typeface="Arial" pitchFamily="34" charset="0"/>
                <a:cs typeface="Arial" pitchFamily="34" charset="0"/>
              </a:rPr>
            </a:br>
            <a:r>
              <a:rPr lang="en-US" b="0" dirty="0" err="1" smtClean="0">
                <a:solidFill>
                  <a:schemeClr val="accent2">
                    <a:lumMod val="75000"/>
                  </a:schemeClr>
                </a:solidFill>
                <a:effectLst/>
                <a:latin typeface="Arial" pitchFamily="34" charset="0"/>
                <a:cs typeface="Arial" pitchFamily="34" charset="0"/>
              </a:rPr>
              <a:t>Ananda</a:t>
            </a:r>
            <a:r>
              <a:rPr lang="en-US" b="0" dirty="0" smtClean="0">
                <a:solidFill>
                  <a:schemeClr val="accent2">
                    <a:lumMod val="75000"/>
                  </a:schemeClr>
                </a:solidFill>
                <a:effectLst/>
                <a:latin typeface="Arial" pitchFamily="34" charset="0"/>
                <a:cs typeface="Arial" pitchFamily="34" charset="0"/>
              </a:rPr>
              <a:t> </a:t>
            </a:r>
            <a:r>
              <a:rPr lang="en-US" b="0" dirty="0" err="1" smtClean="0">
                <a:solidFill>
                  <a:schemeClr val="accent2">
                    <a:lumMod val="75000"/>
                  </a:schemeClr>
                </a:solidFill>
                <a:effectLst/>
                <a:latin typeface="Arial" pitchFamily="34" charset="0"/>
                <a:cs typeface="Arial" pitchFamily="34" charset="0"/>
              </a:rPr>
              <a:t>Mouli</a:t>
            </a:r>
            <a:r>
              <a:rPr lang="en-US" b="0" dirty="0" smtClean="0">
                <a:solidFill>
                  <a:schemeClr val="accent2">
                    <a:lumMod val="75000"/>
                  </a:schemeClr>
                </a:solidFill>
                <a:effectLst/>
                <a:latin typeface="Arial" pitchFamily="34" charset="0"/>
                <a:cs typeface="Arial" pitchFamily="34" charset="0"/>
              </a:rPr>
              <a:t> C</a:t>
            </a:r>
            <a:br>
              <a:rPr lang="en-US" b="0" dirty="0" smtClean="0">
                <a:solidFill>
                  <a:schemeClr val="accent2">
                    <a:lumMod val="75000"/>
                  </a:schemeClr>
                </a:solidFill>
                <a:effectLst/>
                <a:latin typeface="Arial" pitchFamily="34" charset="0"/>
                <a:cs typeface="Arial" pitchFamily="34" charset="0"/>
              </a:rPr>
            </a:br>
            <a:r>
              <a:rPr lang="en-US" b="0" dirty="0" err="1" smtClean="0">
                <a:solidFill>
                  <a:schemeClr val="accent2">
                    <a:lumMod val="75000"/>
                  </a:schemeClr>
                </a:solidFill>
                <a:effectLst/>
                <a:latin typeface="Arial" pitchFamily="34" charset="0"/>
                <a:cs typeface="Arial" pitchFamily="34" charset="0"/>
              </a:rPr>
              <a:t>Wasim</a:t>
            </a:r>
            <a:r>
              <a:rPr lang="en-US" b="0" dirty="0">
                <a:solidFill>
                  <a:schemeClr val="accent2">
                    <a:lumMod val="75000"/>
                  </a:schemeClr>
                </a:solidFill>
                <a:effectLst/>
                <a:latin typeface="Arial" pitchFamily="34" charset="0"/>
                <a:cs typeface="Arial" pitchFamily="34" charset="0"/>
              </a:rPr>
              <a:t> </a:t>
            </a:r>
            <a:r>
              <a:rPr lang="en-US" b="0" dirty="0" smtClean="0">
                <a:solidFill>
                  <a:schemeClr val="accent2">
                    <a:lumMod val="75000"/>
                  </a:schemeClr>
                </a:solidFill>
                <a:effectLst/>
                <a:latin typeface="Arial" pitchFamily="34" charset="0"/>
                <a:cs typeface="Arial" pitchFamily="34" charset="0"/>
              </a:rPr>
              <a:t>Syed</a:t>
            </a:r>
            <a:r>
              <a:rPr lang="en-US" b="0" dirty="0" smtClean="0">
                <a:effectLst/>
              </a:rPr>
              <a:t/>
            </a:r>
            <a:br>
              <a:rPr lang="en-US" b="0" dirty="0" smtClean="0">
                <a:effectLst/>
              </a:rPr>
            </a:br>
            <a:endParaRPr lang="en-IN" dirty="0"/>
          </a:p>
        </p:txBody>
      </p:sp>
      <p:sp>
        <p:nvSpPr>
          <p:cNvPr id="4" name="Rectangle 3"/>
          <p:cNvSpPr/>
          <p:nvPr/>
        </p:nvSpPr>
        <p:spPr>
          <a:xfrm>
            <a:off x="899592" y="1052736"/>
            <a:ext cx="7630037" cy="646331"/>
          </a:xfrm>
          <a:prstGeom prst="rect">
            <a:avLst/>
          </a:prstGeom>
          <a:noFill/>
        </p:spPr>
        <p:txBody>
          <a:bodyPr wrap="none" lIns="91440" tIns="45720" rIns="91440" bIns="45720">
            <a:spAutoFit/>
          </a:bodyPr>
          <a:lstStyle/>
          <a:p>
            <a:pPr algn="ct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AI </a:t>
            </a:r>
            <a:r>
              <a:rPr lang="en-US"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Enabled </a:t>
            </a:r>
            <a:r>
              <a:rPr lang="en-US" sz="3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Weed Recognition System</a:t>
            </a:r>
            <a:endParaRPr lang="en-IN" sz="3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215484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Weeds are considered to be one of the biggest problems in agronomy. Their adverse effect is widely known—they reduce crop yields, serve as hosts for crop diseases and also produce toxic substances. Manual removal of weeds is labour-intensive, while the use of chemicals has long-term environmental consequences. </a:t>
            </a:r>
            <a:r>
              <a:rPr lang="en-IN" dirty="0" smtClean="0"/>
              <a:t>Reducing </a:t>
            </a:r>
            <a:r>
              <a:rPr lang="en-IN" dirty="0"/>
              <a:t>this quantity </a:t>
            </a:r>
            <a:r>
              <a:rPr lang="en-IN" dirty="0" smtClean="0"/>
              <a:t>of chemicals would </a:t>
            </a:r>
            <a:r>
              <a:rPr lang="en-IN" dirty="0"/>
              <a:t>potentially lead to reduced herbicide residues in water, food crops and the environment.  One possible method of achieving this is to improve the selectivity with which herbicidal agents are applied to fields, by automated visual discrimination between crops and weeds for spot application of herbicide </a:t>
            </a:r>
            <a:endParaRPr lang="en-IN" dirty="0"/>
          </a:p>
        </p:txBody>
      </p:sp>
      <p:sp>
        <p:nvSpPr>
          <p:cNvPr id="3" name="Title 2"/>
          <p:cNvSpPr>
            <a:spLocks noGrp="1"/>
          </p:cNvSpPr>
          <p:nvPr>
            <p:ph type="title"/>
          </p:nvPr>
        </p:nvSpPr>
        <p:spPr/>
        <p:txBody>
          <a:bodyPr/>
          <a:lstStyle/>
          <a:p>
            <a:r>
              <a:rPr lang="en-IN" dirty="0" smtClean="0"/>
              <a:t>Introduction</a:t>
            </a:r>
            <a:endParaRPr lang="en-IN" dirty="0"/>
          </a:p>
        </p:txBody>
      </p:sp>
    </p:spTree>
    <p:extLst>
      <p:ext uri="{BB962C8B-B14F-4D97-AF65-F5344CB8AC3E}">
        <p14:creationId xmlns:p14="http://schemas.microsoft.com/office/powerpoint/2010/main" val="1210618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Weed picking is one of the laborious job in fields. Weeds are the plants growing in a wrong place which compete with crop for water, light, nutrients and space, causing reduction in yield and effective use of machinery and can cause a disturbance in agriculture. Weeds can also host pests and diseases that can spread to cultivated </a:t>
            </a:r>
            <a:r>
              <a:rPr lang="en-IN" dirty="0" err="1"/>
              <a:t>crops.In</a:t>
            </a:r>
            <a:r>
              <a:rPr lang="en-IN" dirty="0"/>
              <a:t> olden days weed detection was done by employing some people, especially for that purpose. They will detect the weed by checking each and every place of the field. Then they will pluck them out manually using their hands.</a:t>
            </a:r>
          </a:p>
          <a:p>
            <a:endParaRPr lang="en-IN" dirty="0"/>
          </a:p>
        </p:txBody>
      </p:sp>
      <p:sp>
        <p:nvSpPr>
          <p:cNvPr id="3" name="Title 2"/>
          <p:cNvSpPr>
            <a:spLocks noGrp="1"/>
          </p:cNvSpPr>
          <p:nvPr>
            <p:ph type="title"/>
          </p:nvPr>
        </p:nvSpPr>
        <p:spPr/>
        <p:txBody>
          <a:bodyPr/>
          <a:lstStyle/>
          <a:p>
            <a:r>
              <a:rPr lang="en-IN" dirty="0" err="1" smtClean="0"/>
              <a:t>PROBLEm</a:t>
            </a:r>
            <a:endParaRPr lang="en-IN" dirty="0"/>
          </a:p>
        </p:txBody>
      </p:sp>
    </p:spTree>
    <p:extLst>
      <p:ext uri="{BB962C8B-B14F-4D97-AF65-F5344CB8AC3E}">
        <p14:creationId xmlns:p14="http://schemas.microsoft.com/office/powerpoint/2010/main" val="4275119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dirty="0"/>
              <a:t>We are Proposing a </a:t>
            </a:r>
            <a:r>
              <a:rPr lang="en-US" dirty="0" smtClean="0"/>
              <a:t>device which </a:t>
            </a:r>
            <a:r>
              <a:rPr lang="en-US" dirty="0"/>
              <a:t>is integrated with camera and there will be a live video streaming in that it will detect the weed in the crop by using image processing. This system will distinguish the crop and weed. Our system will use a Convolution neural network algorithm to extract the features from image and train them by using neural network. </a:t>
            </a:r>
            <a:endParaRPr lang="en-IN" dirty="0"/>
          </a:p>
        </p:txBody>
      </p:sp>
      <p:sp>
        <p:nvSpPr>
          <p:cNvPr id="3" name="Title 2"/>
          <p:cNvSpPr>
            <a:spLocks noGrp="1"/>
          </p:cNvSpPr>
          <p:nvPr>
            <p:ph type="title"/>
          </p:nvPr>
        </p:nvSpPr>
        <p:spPr/>
        <p:txBody>
          <a:bodyPr/>
          <a:lstStyle/>
          <a:p>
            <a:r>
              <a:rPr lang="en-IN" dirty="0" smtClean="0"/>
              <a:t>Our solution</a:t>
            </a:r>
            <a:endParaRPr lang="en-IN" dirty="0"/>
          </a:p>
        </p:txBody>
      </p:sp>
    </p:spTree>
    <p:extLst>
      <p:ext uri="{BB962C8B-B14F-4D97-AF65-F5344CB8AC3E}">
        <p14:creationId xmlns:p14="http://schemas.microsoft.com/office/powerpoint/2010/main" val="41269261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2476" y="2020888"/>
            <a:ext cx="4459048" cy="4075112"/>
          </a:xfrm>
        </p:spPr>
      </p:pic>
      <p:sp>
        <p:nvSpPr>
          <p:cNvPr id="3" name="Title 2"/>
          <p:cNvSpPr>
            <a:spLocks noGrp="1"/>
          </p:cNvSpPr>
          <p:nvPr>
            <p:ph type="title"/>
          </p:nvPr>
        </p:nvSpPr>
        <p:spPr/>
        <p:txBody>
          <a:bodyPr/>
          <a:lstStyle/>
          <a:p>
            <a:r>
              <a:rPr lang="en-IN" dirty="0" smtClean="0"/>
              <a:t>SOFTWARE architecture</a:t>
            </a:r>
            <a:endParaRPr lang="en-IN" dirty="0"/>
          </a:p>
        </p:txBody>
      </p:sp>
    </p:spTree>
    <p:extLst>
      <p:ext uri="{BB962C8B-B14F-4D97-AF65-F5344CB8AC3E}">
        <p14:creationId xmlns:p14="http://schemas.microsoft.com/office/powerpoint/2010/main" val="1384153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57200" y="2118916"/>
            <a:ext cx="8229600" cy="3879056"/>
          </a:xfrm>
        </p:spPr>
      </p:pic>
      <p:sp>
        <p:nvSpPr>
          <p:cNvPr id="3" name="Title 2"/>
          <p:cNvSpPr>
            <a:spLocks noGrp="1"/>
          </p:cNvSpPr>
          <p:nvPr>
            <p:ph type="title"/>
          </p:nvPr>
        </p:nvSpPr>
        <p:spPr/>
        <p:txBody>
          <a:bodyPr/>
          <a:lstStyle/>
          <a:p>
            <a:r>
              <a:rPr lang="en-IN" dirty="0" smtClean="0"/>
              <a:t>product</a:t>
            </a:r>
            <a:endParaRPr lang="en-IN" dirty="0"/>
          </a:p>
        </p:txBody>
      </p:sp>
    </p:spTree>
    <p:extLst>
      <p:ext uri="{BB962C8B-B14F-4D97-AF65-F5344CB8AC3E}">
        <p14:creationId xmlns:p14="http://schemas.microsoft.com/office/powerpoint/2010/main" val="2072575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IN" dirty="0"/>
              <a:t>The AI enabled weed recognition system using Convolution neural networks is currently being practiced at many </a:t>
            </a:r>
            <a:r>
              <a:rPr lang="en-IN" dirty="0" err="1"/>
              <a:t>agriculutal</a:t>
            </a:r>
            <a:r>
              <a:rPr lang="en-IN" dirty="0"/>
              <a:t> sectors.</a:t>
            </a:r>
          </a:p>
          <a:p>
            <a:r>
              <a:rPr lang="en-IN" dirty="0"/>
              <a:t>This application of CNN in weed recognition system helps many farmers as it is time saving, </a:t>
            </a:r>
            <a:r>
              <a:rPr lang="en-IN" dirty="0" smtClean="0"/>
              <a:t>and decreases the spray of chemicals</a:t>
            </a:r>
            <a:endParaRPr lang="en-IN" dirty="0"/>
          </a:p>
          <a:p>
            <a:endParaRPr lang="en-IN" dirty="0"/>
          </a:p>
        </p:txBody>
      </p:sp>
      <p:sp>
        <p:nvSpPr>
          <p:cNvPr id="3" name="Title 2"/>
          <p:cNvSpPr>
            <a:spLocks noGrp="1"/>
          </p:cNvSpPr>
          <p:nvPr>
            <p:ph type="title"/>
          </p:nvPr>
        </p:nvSpPr>
        <p:spPr/>
        <p:txBody>
          <a:bodyPr/>
          <a:lstStyle/>
          <a:p>
            <a:r>
              <a:rPr lang="en-IN" dirty="0" smtClean="0"/>
              <a:t>Conclusions</a:t>
            </a:r>
            <a:endParaRPr lang="en-IN" dirty="0"/>
          </a:p>
        </p:txBody>
      </p:sp>
    </p:spTree>
    <p:extLst>
      <p:ext uri="{BB962C8B-B14F-4D97-AF65-F5344CB8AC3E}">
        <p14:creationId xmlns:p14="http://schemas.microsoft.com/office/powerpoint/2010/main" val="22178153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72</TotalTime>
  <Words>331</Words>
  <Application>Microsoft Office PowerPoint</Application>
  <PresentationFormat>On-screen Show (4:3)</PresentationFormat>
  <Paragraphs>13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BlackTie</vt:lpstr>
      <vt:lpstr>         U Talin sai V S S R Rajavarma Ganapathiraju Ananda Mouli C Wasim Syed </vt:lpstr>
      <vt:lpstr>Introduction</vt:lpstr>
      <vt:lpstr>PROBLEm</vt:lpstr>
      <vt:lpstr>Our solution</vt:lpstr>
      <vt:lpstr>SOFTWARE architecture</vt:lpstr>
      <vt:lpstr>product</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Varma</dc:creator>
  <cp:lastModifiedBy>Raja Varma</cp:lastModifiedBy>
  <cp:revision>4</cp:revision>
  <dcterms:created xsi:type="dcterms:W3CDTF">2020-06-02T15:17:39Z</dcterms:created>
  <dcterms:modified xsi:type="dcterms:W3CDTF">2020-06-02T16:30:12Z</dcterms:modified>
</cp:coreProperties>
</file>