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9144000" cy="6858000" type="screen4x3"/>
  <p:notesSz cx="6858000" cy="9144000"/>
  <p:defaultText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DB67CC60-EA6A-44A0-8373-ABED1BD89809}" type="datetimeFigureOut">
              <a:rPr lang="te-IN" smtClean="0"/>
              <a:t>24-06-20</a:t>
            </a:fld>
            <a:endParaRPr lang="te-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te-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3C76D04F-AB13-49EE-BC71-BCC829A79ADB}" type="slidenum">
              <a:rPr lang="te-IN" smtClean="0"/>
              <a:t>‹#›</a:t>
            </a:fld>
            <a:endParaRPr lang="te-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67CC60-EA6A-44A0-8373-ABED1BD89809}" type="datetimeFigureOut">
              <a:rPr lang="te-IN" smtClean="0"/>
              <a:t>24-06-20</a:t>
            </a:fld>
            <a:endParaRPr lang="te-IN"/>
          </a:p>
        </p:txBody>
      </p:sp>
      <p:sp>
        <p:nvSpPr>
          <p:cNvPr id="5" name="Footer Placeholder 4"/>
          <p:cNvSpPr>
            <a:spLocks noGrp="1"/>
          </p:cNvSpPr>
          <p:nvPr>
            <p:ph type="ftr" sz="quarter" idx="11"/>
          </p:nvPr>
        </p:nvSpPr>
        <p:spPr/>
        <p:txBody>
          <a:bodyPr/>
          <a:lstStyle/>
          <a:p>
            <a:endParaRPr lang="te-IN"/>
          </a:p>
        </p:txBody>
      </p:sp>
      <p:sp>
        <p:nvSpPr>
          <p:cNvPr id="6" name="Slide Number Placeholder 5"/>
          <p:cNvSpPr>
            <a:spLocks noGrp="1"/>
          </p:cNvSpPr>
          <p:nvPr>
            <p:ph type="sldNum" sz="quarter" idx="12"/>
          </p:nvPr>
        </p:nvSpPr>
        <p:spPr/>
        <p:txBody>
          <a:bodyPr/>
          <a:lstStyle/>
          <a:p>
            <a:fld id="{3C76D04F-AB13-49EE-BC71-BCC829A79ADB}" type="slidenum">
              <a:rPr lang="te-IN" smtClean="0"/>
              <a:t>‹#›</a:t>
            </a:fld>
            <a:endParaRPr lang="te-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67CC60-EA6A-44A0-8373-ABED1BD89809}" type="datetimeFigureOut">
              <a:rPr lang="te-IN" smtClean="0"/>
              <a:t>24-06-20</a:t>
            </a:fld>
            <a:endParaRPr lang="te-IN"/>
          </a:p>
        </p:txBody>
      </p:sp>
      <p:sp>
        <p:nvSpPr>
          <p:cNvPr id="5" name="Footer Placeholder 4"/>
          <p:cNvSpPr>
            <a:spLocks noGrp="1"/>
          </p:cNvSpPr>
          <p:nvPr>
            <p:ph type="ftr" sz="quarter" idx="11"/>
          </p:nvPr>
        </p:nvSpPr>
        <p:spPr/>
        <p:txBody>
          <a:bodyPr/>
          <a:lstStyle/>
          <a:p>
            <a:endParaRPr lang="te-IN"/>
          </a:p>
        </p:txBody>
      </p:sp>
      <p:sp>
        <p:nvSpPr>
          <p:cNvPr id="6" name="Slide Number Placeholder 5"/>
          <p:cNvSpPr>
            <a:spLocks noGrp="1"/>
          </p:cNvSpPr>
          <p:nvPr>
            <p:ph type="sldNum" sz="quarter" idx="12"/>
          </p:nvPr>
        </p:nvSpPr>
        <p:spPr/>
        <p:txBody>
          <a:bodyPr/>
          <a:lstStyle/>
          <a:p>
            <a:fld id="{3C76D04F-AB13-49EE-BC71-BCC829A79ADB}" type="slidenum">
              <a:rPr lang="te-IN" smtClean="0"/>
              <a:t>‹#›</a:t>
            </a:fld>
            <a:endParaRPr lang="te-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67CC60-EA6A-44A0-8373-ABED1BD89809}" type="datetimeFigureOut">
              <a:rPr lang="te-IN" smtClean="0"/>
              <a:t>24-06-20</a:t>
            </a:fld>
            <a:endParaRPr lang="te-IN"/>
          </a:p>
        </p:txBody>
      </p:sp>
      <p:sp>
        <p:nvSpPr>
          <p:cNvPr id="5" name="Footer Placeholder 4"/>
          <p:cNvSpPr>
            <a:spLocks noGrp="1"/>
          </p:cNvSpPr>
          <p:nvPr>
            <p:ph type="ftr" sz="quarter" idx="11"/>
          </p:nvPr>
        </p:nvSpPr>
        <p:spPr/>
        <p:txBody>
          <a:bodyPr/>
          <a:lstStyle/>
          <a:p>
            <a:endParaRPr lang="te-IN"/>
          </a:p>
        </p:txBody>
      </p:sp>
      <p:sp>
        <p:nvSpPr>
          <p:cNvPr id="6" name="Slide Number Placeholder 5"/>
          <p:cNvSpPr>
            <a:spLocks noGrp="1"/>
          </p:cNvSpPr>
          <p:nvPr>
            <p:ph type="sldNum" sz="quarter" idx="12"/>
          </p:nvPr>
        </p:nvSpPr>
        <p:spPr/>
        <p:txBody>
          <a:bodyPr/>
          <a:lstStyle/>
          <a:p>
            <a:fld id="{3C76D04F-AB13-49EE-BC71-BCC829A79ADB}" type="slidenum">
              <a:rPr lang="te-IN" smtClean="0"/>
              <a:t>‹#›</a:t>
            </a:fld>
            <a:endParaRPr lang="te-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67CC60-EA6A-44A0-8373-ABED1BD89809}" type="datetimeFigureOut">
              <a:rPr lang="te-IN" smtClean="0"/>
              <a:t>24-06-20</a:t>
            </a:fld>
            <a:endParaRPr lang="te-IN"/>
          </a:p>
        </p:txBody>
      </p:sp>
      <p:sp>
        <p:nvSpPr>
          <p:cNvPr id="5" name="Footer Placeholder 4"/>
          <p:cNvSpPr>
            <a:spLocks noGrp="1"/>
          </p:cNvSpPr>
          <p:nvPr>
            <p:ph type="ftr" sz="quarter" idx="11"/>
          </p:nvPr>
        </p:nvSpPr>
        <p:spPr/>
        <p:txBody>
          <a:bodyPr/>
          <a:lstStyle/>
          <a:p>
            <a:endParaRPr lang="te-IN"/>
          </a:p>
        </p:txBody>
      </p:sp>
      <p:sp>
        <p:nvSpPr>
          <p:cNvPr id="6" name="Slide Number Placeholder 5"/>
          <p:cNvSpPr>
            <a:spLocks noGrp="1"/>
          </p:cNvSpPr>
          <p:nvPr>
            <p:ph type="sldNum" sz="quarter" idx="12"/>
          </p:nvPr>
        </p:nvSpPr>
        <p:spPr/>
        <p:txBody>
          <a:bodyPr/>
          <a:lstStyle/>
          <a:p>
            <a:fld id="{3C76D04F-AB13-49EE-BC71-BCC829A79ADB}" type="slidenum">
              <a:rPr lang="te-IN" smtClean="0"/>
              <a:t>‹#›</a:t>
            </a:fld>
            <a:endParaRPr lang="te-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B67CC60-EA6A-44A0-8373-ABED1BD89809}" type="datetimeFigureOut">
              <a:rPr lang="te-IN" smtClean="0"/>
              <a:t>24-06-20</a:t>
            </a:fld>
            <a:endParaRPr lang="te-IN"/>
          </a:p>
        </p:txBody>
      </p:sp>
      <p:sp>
        <p:nvSpPr>
          <p:cNvPr id="6" name="Footer Placeholder 5"/>
          <p:cNvSpPr>
            <a:spLocks noGrp="1"/>
          </p:cNvSpPr>
          <p:nvPr>
            <p:ph type="ftr" sz="quarter" idx="11"/>
          </p:nvPr>
        </p:nvSpPr>
        <p:spPr/>
        <p:txBody>
          <a:bodyPr/>
          <a:lstStyle/>
          <a:p>
            <a:endParaRPr lang="te-IN"/>
          </a:p>
        </p:txBody>
      </p:sp>
      <p:sp>
        <p:nvSpPr>
          <p:cNvPr id="7" name="Slide Number Placeholder 6"/>
          <p:cNvSpPr>
            <a:spLocks noGrp="1"/>
          </p:cNvSpPr>
          <p:nvPr>
            <p:ph type="sldNum" sz="quarter" idx="12"/>
          </p:nvPr>
        </p:nvSpPr>
        <p:spPr/>
        <p:txBody>
          <a:bodyPr/>
          <a:lstStyle/>
          <a:p>
            <a:fld id="{3C76D04F-AB13-49EE-BC71-BCC829A79ADB}" type="slidenum">
              <a:rPr lang="te-IN" smtClean="0"/>
              <a:t>‹#›</a:t>
            </a:fld>
            <a:endParaRPr lang="te-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67CC60-EA6A-44A0-8373-ABED1BD89809}" type="datetimeFigureOut">
              <a:rPr lang="te-IN" smtClean="0"/>
              <a:t>24-06-20</a:t>
            </a:fld>
            <a:endParaRPr lang="te-IN"/>
          </a:p>
        </p:txBody>
      </p:sp>
      <p:sp>
        <p:nvSpPr>
          <p:cNvPr id="8" name="Footer Placeholder 7"/>
          <p:cNvSpPr>
            <a:spLocks noGrp="1"/>
          </p:cNvSpPr>
          <p:nvPr>
            <p:ph type="ftr" sz="quarter" idx="11"/>
          </p:nvPr>
        </p:nvSpPr>
        <p:spPr/>
        <p:txBody>
          <a:bodyPr/>
          <a:lstStyle/>
          <a:p>
            <a:endParaRPr lang="te-IN"/>
          </a:p>
        </p:txBody>
      </p:sp>
      <p:sp>
        <p:nvSpPr>
          <p:cNvPr id="9" name="Slide Number Placeholder 8"/>
          <p:cNvSpPr>
            <a:spLocks noGrp="1"/>
          </p:cNvSpPr>
          <p:nvPr>
            <p:ph type="sldNum" sz="quarter" idx="12"/>
          </p:nvPr>
        </p:nvSpPr>
        <p:spPr/>
        <p:txBody>
          <a:bodyPr/>
          <a:lstStyle/>
          <a:p>
            <a:fld id="{3C76D04F-AB13-49EE-BC71-BCC829A79ADB}" type="slidenum">
              <a:rPr lang="te-IN" smtClean="0"/>
              <a:t>‹#›</a:t>
            </a:fld>
            <a:endParaRPr lang="te-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67CC60-EA6A-44A0-8373-ABED1BD89809}" type="datetimeFigureOut">
              <a:rPr lang="te-IN" smtClean="0"/>
              <a:t>24-06-20</a:t>
            </a:fld>
            <a:endParaRPr lang="te-IN"/>
          </a:p>
        </p:txBody>
      </p:sp>
      <p:sp>
        <p:nvSpPr>
          <p:cNvPr id="4" name="Footer Placeholder 3"/>
          <p:cNvSpPr>
            <a:spLocks noGrp="1"/>
          </p:cNvSpPr>
          <p:nvPr>
            <p:ph type="ftr" sz="quarter" idx="11"/>
          </p:nvPr>
        </p:nvSpPr>
        <p:spPr/>
        <p:txBody>
          <a:bodyPr/>
          <a:lstStyle/>
          <a:p>
            <a:endParaRPr lang="te-IN"/>
          </a:p>
        </p:txBody>
      </p:sp>
      <p:sp>
        <p:nvSpPr>
          <p:cNvPr id="5" name="Slide Number Placeholder 4"/>
          <p:cNvSpPr>
            <a:spLocks noGrp="1"/>
          </p:cNvSpPr>
          <p:nvPr>
            <p:ph type="sldNum" sz="quarter" idx="12"/>
          </p:nvPr>
        </p:nvSpPr>
        <p:spPr/>
        <p:txBody>
          <a:bodyPr/>
          <a:lstStyle/>
          <a:p>
            <a:fld id="{3C76D04F-AB13-49EE-BC71-BCC829A79ADB}" type="slidenum">
              <a:rPr lang="te-IN" smtClean="0"/>
              <a:t>‹#›</a:t>
            </a:fld>
            <a:endParaRPr lang="te-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7CC60-EA6A-44A0-8373-ABED1BD89809}" type="datetimeFigureOut">
              <a:rPr lang="te-IN" smtClean="0"/>
              <a:t>24-06-20</a:t>
            </a:fld>
            <a:endParaRPr lang="te-IN"/>
          </a:p>
        </p:txBody>
      </p:sp>
      <p:sp>
        <p:nvSpPr>
          <p:cNvPr id="3" name="Footer Placeholder 2"/>
          <p:cNvSpPr>
            <a:spLocks noGrp="1"/>
          </p:cNvSpPr>
          <p:nvPr>
            <p:ph type="ftr" sz="quarter" idx="11"/>
          </p:nvPr>
        </p:nvSpPr>
        <p:spPr/>
        <p:txBody>
          <a:bodyPr/>
          <a:lstStyle/>
          <a:p>
            <a:endParaRPr lang="te-IN"/>
          </a:p>
        </p:txBody>
      </p:sp>
      <p:sp>
        <p:nvSpPr>
          <p:cNvPr id="4" name="Slide Number Placeholder 3"/>
          <p:cNvSpPr>
            <a:spLocks noGrp="1"/>
          </p:cNvSpPr>
          <p:nvPr>
            <p:ph type="sldNum" sz="quarter" idx="12"/>
          </p:nvPr>
        </p:nvSpPr>
        <p:spPr/>
        <p:txBody>
          <a:bodyPr/>
          <a:lstStyle/>
          <a:p>
            <a:fld id="{3C76D04F-AB13-49EE-BC71-BCC829A79ADB}" type="slidenum">
              <a:rPr lang="te-IN" smtClean="0"/>
              <a:t>‹#›</a:t>
            </a:fld>
            <a:endParaRPr lang="te-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B67CC60-EA6A-44A0-8373-ABED1BD89809}" type="datetimeFigureOut">
              <a:rPr lang="te-IN" smtClean="0"/>
              <a:t>24-06-20</a:t>
            </a:fld>
            <a:endParaRPr lang="te-IN"/>
          </a:p>
        </p:txBody>
      </p:sp>
      <p:sp>
        <p:nvSpPr>
          <p:cNvPr id="7" name="Slide Number Placeholder 6"/>
          <p:cNvSpPr>
            <a:spLocks noGrp="1"/>
          </p:cNvSpPr>
          <p:nvPr>
            <p:ph type="sldNum" sz="quarter" idx="12"/>
          </p:nvPr>
        </p:nvSpPr>
        <p:spPr/>
        <p:txBody>
          <a:bodyPr/>
          <a:lstStyle/>
          <a:p>
            <a:fld id="{3C76D04F-AB13-49EE-BC71-BCC829A79ADB}" type="slidenum">
              <a:rPr lang="te-IN" smtClean="0"/>
              <a:t>‹#›</a:t>
            </a:fld>
            <a:endParaRPr lang="te-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te-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67CC60-EA6A-44A0-8373-ABED1BD89809}" type="datetimeFigureOut">
              <a:rPr lang="te-IN" smtClean="0"/>
              <a:t>24-06-20</a:t>
            </a:fld>
            <a:endParaRPr lang="te-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te-IN"/>
          </a:p>
        </p:txBody>
      </p:sp>
      <p:sp>
        <p:nvSpPr>
          <p:cNvPr id="7" name="Slide Number Placeholder 6"/>
          <p:cNvSpPr>
            <a:spLocks noGrp="1"/>
          </p:cNvSpPr>
          <p:nvPr>
            <p:ph type="sldNum" sz="quarter" idx="12"/>
          </p:nvPr>
        </p:nvSpPr>
        <p:spPr/>
        <p:txBody>
          <a:bodyPr/>
          <a:lstStyle/>
          <a:p>
            <a:fld id="{3C76D04F-AB13-49EE-BC71-BCC829A79ADB}" type="slidenum">
              <a:rPr lang="te-IN" smtClean="0"/>
              <a:t>‹#›</a:t>
            </a:fld>
            <a:endParaRPr lang="te-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DB67CC60-EA6A-44A0-8373-ABED1BD89809}" type="datetimeFigureOut">
              <a:rPr lang="te-IN" smtClean="0"/>
              <a:t>24-06-20</a:t>
            </a:fld>
            <a:endParaRPr lang="te-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te-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3C76D04F-AB13-49EE-BC71-BCC829A79ADB}" type="slidenum">
              <a:rPr lang="te-IN" smtClean="0"/>
              <a:t>‹#›</a:t>
            </a:fld>
            <a:endParaRPr lang="te-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te-IN"/>
          </a:p>
        </p:txBody>
      </p:sp>
      <p:sp>
        <p:nvSpPr>
          <p:cNvPr id="3" name="Subtitle 2"/>
          <p:cNvSpPr>
            <a:spLocks noGrp="1"/>
          </p:cNvSpPr>
          <p:nvPr>
            <p:ph type="subTitle" idx="1"/>
          </p:nvPr>
        </p:nvSpPr>
        <p:spPr/>
        <p:txBody>
          <a:bodyPr/>
          <a:lstStyle/>
          <a:p>
            <a:endParaRPr lang="te-IN"/>
          </a:p>
        </p:txBody>
      </p:sp>
      <p:pic>
        <p:nvPicPr>
          <p:cNvPr id="1026" name="Picture 2" descr="C:\Users\hp\Pictures\Screenshots\Screenshot (810).png"/>
          <p:cNvPicPr>
            <a:picLocks noChangeAspect="1" noChangeArrowheads="1"/>
          </p:cNvPicPr>
          <p:nvPr/>
        </p:nvPicPr>
        <p:blipFill rotWithShape="1">
          <a:blip r:embed="rId2">
            <a:extLst>
              <a:ext uri="{28A0092B-C50C-407E-A947-70E740481C1C}">
                <a14:useLocalDpi xmlns:a14="http://schemas.microsoft.com/office/drawing/2010/main" val="0"/>
              </a:ext>
            </a:extLst>
          </a:blip>
          <a:srcRect l="12420" t="16143" r="12429"/>
          <a:stretch/>
        </p:blipFill>
        <p:spPr bwMode="auto">
          <a:xfrm>
            <a:off x="0" y="0"/>
            <a:ext cx="9162288"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29200" y="3524071"/>
            <a:ext cx="3352800" cy="1200329"/>
          </a:xfrm>
          <a:prstGeom prst="rect">
            <a:avLst/>
          </a:prstGeom>
          <a:noFill/>
        </p:spPr>
        <p:txBody>
          <a:bodyPr wrap="square" rtlCol="0">
            <a:spAutoFit/>
          </a:bodyPr>
          <a:lstStyle/>
          <a:p>
            <a:r>
              <a:rPr lang="en-US" dirty="0" smtClean="0">
                <a:solidFill>
                  <a:schemeClr val="bg1"/>
                </a:solidFill>
              </a:rPr>
              <a:t>                 By</a:t>
            </a:r>
          </a:p>
          <a:p>
            <a:r>
              <a:rPr lang="en-US" dirty="0">
                <a:solidFill>
                  <a:schemeClr val="bg1"/>
                </a:solidFill>
              </a:rPr>
              <a:t> </a:t>
            </a:r>
            <a:r>
              <a:rPr lang="en-US" dirty="0" smtClean="0">
                <a:solidFill>
                  <a:schemeClr val="bg1"/>
                </a:solidFill>
              </a:rPr>
              <a:t>                M Teja</a:t>
            </a:r>
          </a:p>
          <a:p>
            <a:pPr algn="ctr"/>
            <a:r>
              <a:rPr lang="en-US" dirty="0" smtClean="0">
                <a:solidFill>
                  <a:schemeClr val="bg1"/>
                </a:solidFill>
              </a:rPr>
              <a:t>B-Tech(III-Year)</a:t>
            </a:r>
          </a:p>
          <a:p>
            <a:pPr algn="ctr"/>
            <a:r>
              <a:rPr lang="en-US" dirty="0" smtClean="0">
                <a:solidFill>
                  <a:schemeClr val="bg1"/>
                </a:solidFill>
              </a:rPr>
              <a:t>VNR VJIET, Hyd.</a:t>
            </a:r>
            <a:endParaRPr lang="te-IN" dirty="0">
              <a:solidFill>
                <a:schemeClr val="bg1"/>
              </a:solidFill>
            </a:endParaRPr>
          </a:p>
        </p:txBody>
      </p:sp>
    </p:spTree>
    <p:extLst>
      <p:ext uri="{BB962C8B-B14F-4D97-AF65-F5344CB8AC3E}">
        <p14:creationId xmlns:p14="http://schemas.microsoft.com/office/powerpoint/2010/main" val="1472841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e-IN"/>
          </a:p>
        </p:txBody>
      </p:sp>
      <p:sp>
        <p:nvSpPr>
          <p:cNvPr id="3" name="Content Placeholder 2"/>
          <p:cNvSpPr>
            <a:spLocks noGrp="1"/>
          </p:cNvSpPr>
          <p:nvPr>
            <p:ph idx="1"/>
          </p:nvPr>
        </p:nvSpPr>
        <p:spPr/>
        <p:txBody>
          <a:bodyPr/>
          <a:lstStyle/>
          <a:p>
            <a:endParaRPr lang="te-IN"/>
          </a:p>
        </p:txBody>
      </p:sp>
      <p:pic>
        <p:nvPicPr>
          <p:cNvPr id="2050" name="Picture 2" descr="G:\internships@2k20\internship@smartbridge\pptmaking\Precision-agricul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44" y="0"/>
            <a:ext cx="9178843"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4008" y="528935"/>
            <a:ext cx="4316182" cy="461665"/>
          </a:xfrm>
          <a:prstGeom prst="rect">
            <a:avLst/>
          </a:prstGeom>
          <a:solidFill>
            <a:schemeClr val="accent1">
              <a:lumMod val="20000"/>
              <a:lumOff val="80000"/>
            </a:schemeClr>
          </a:solidFill>
          <a:ln>
            <a:solidFill>
              <a:schemeClr val="tx1"/>
            </a:solidFill>
          </a:ln>
          <a:effectLst>
            <a:outerShdw blurRad="50800" dist="38100" dir="13500000" algn="br"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none" rtlCol="0">
            <a:spAutoFit/>
            <a:scene3d>
              <a:camera prst="orthographicFront"/>
              <a:lightRig rig="threePt" dir="t"/>
            </a:scene3d>
            <a:sp3d extrusionH="57150">
              <a:bevelT w="57150" h="38100" prst="hardEdge"/>
            </a:sp3d>
          </a:bodyPr>
          <a:lstStyle/>
          <a:p>
            <a:r>
              <a:rPr lang="en-US" sz="2400" b="1" dirty="0" smtClean="0">
                <a:ln>
                  <a:solidFill>
                    <a:schemeClr val="tx1">
                      <a:lumMod val="50000"/>
                      <a:lumOff val="50000"/>
                    </a:schemeClr>
                  </a:solidFill>
                </a:ln>
                <a:solidFill>
                  <a:srgbClr val="002060"/>
                </a:solidFill>
              </a:rPr>
              <a:t>Internet of Things in Agriculture </a:t>
            </a:r>
            <a:endParaRPr lang="te-IN" sz="2400" b="1" dirty="0">
              <a:ln>
                <a:solidFill>
                  <a:schemeClr val="tx1">
                    <a:lumMod val="50000"/>
                    <a:lumOff val="50000"/>
                  </a:schemeClr>
                </a:solidFill>
              </a:ln>
              <a:solidFill>
                <a:srgbClr val="002060"/>
              </a:solidFill>
            </a:endParaRPr>
          </a:p>
        </p:txBody>
      </p:sp>
    </p:spTree>
    <p:extLst>
      <p:ext uri="{BB962C8B-B14F-4D97-AF65-F5344CB8AC3E}">
        <p14:creationId xmlns:p14="http://schemas.microsoft.com/office/powerpoint/2010/main" val="986646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e-IN"/>
          </a:p>
        </p:txBody>
      </p:sp>
      <p:sp>
        <p:nvSpPr>
          <p:cNvPr id="3" name="Content Placeholder 2"/>
          <p:cNvSpPr>
            <a:spLocks noGrp="1"/>
          </p:cNvSpPr>
          <p:nvPr>
            <p:ph idx="1"/>
          </p:nvPr>
        </p:nvSpPr>
        <p:spPr/>
        <p:txBody>
          <a:bodyPr/>
          <a:lstStyle/>
          <a:p>
            <a:endParaRPr lang="te-IN"/>
          </a:p>
        </p:txBody>
      </p:sp>
      <p:pic>
        <p:nvPicPr>
          <p:cNvPr id="3074" name="Picture 2" descr="C:\Users\hp\Pictures\Screenshots\Screenshot (812).png"/>
          <p:cNvPicPr>
            <a:picLocks noChangeAspect="1" noChangeArrowheads="1"/>
          </p:cNvPicPr>
          <p:nvPr/>
        </p:nvPicPr>
        <p:blipFill rotWithShape="1">
          <a:blip r:embed="rId2">
            <a:extLst>
              <a:ext uri="{28A0092B-C50C-407E-A947-70E740481C1C}">
                <a14:useLocalDpi xmlns:a14="http://schemas.microsoft.com/office/drawing/2010/main" val="0"/>
              </a:ext>
            </a:extLst>
          </a:blip>
          <a:srcRect l="13891" t="10235" r="16417" b="16774"/>
          <a:stretch/>
        </p:blipFill>
        <p:spPr bwMode="auto">
          <a:xfrm>
            <a:off x="304800" y="1752600"/>
            <a:ext cx="8382000" cy="472440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3075" name="Picture 3" descr="C:\Users\hp\Pictures\Screenshots\Screenshot (811).png"/>
          <p:cNvPicPr>
            <a:picLocks noChangeAspect="1" noChangeArrowheads="1"/>
          </p:cNvPicPr>
          <p:nvPr/>
        </p:nvPicPr>
        <p:blipFill rotWithShape="1">
          <a:blip r:embed="rId3">
            <a:extLst>
              <a:ext uri="{28A0092B-C50C-407E-A947-70E740481C1C}">
                <a14:useLocalDpi xmlns:a14="http://schemas.microsoft.com/office/drawing/2010/main" val="0"/>
              </a:ext>
            </a:extLst>
          </a:blip>
          <a:srcRect l="4708" t="58540" r="4905" b="8470"/>
          <a:stretch/>
        </p:blipFill>
        <p:spPr bwMode="auto">
          <a:xfrm>
            <a:off x="304800" y="76200"/>
            <a:ext cx="8382000" cy="1600199"/>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829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3680910" cy="1182136"/>
          </a:xfrm>
        </p:spPr>
        <p:txBody>
          <a:bodyPr>
            <a:normAutofit fontScale="90000"/>
          </a:bodyPr>
          <a:lstStyle/>
          <a:p>
            <a:r>
              <a:rPr lang="en-US" b="1" cap="all" dirty="0">
                <a:ln/>
              </a:rPr>
              <a:t>Future Scope</a:t>
            </a:r>
            <a:br>
              <a:rPr lang="en-US" b="1" cap="all" dirty="0">
                <a:ln/>
              </a:rPr>
            </a:br>
            <a:endParaRPr lang="te-IN" dirty="0"/>
          </a:p>
        </p:txBody>
      </p:sp>
      <p:sp>
        <p:nvSpPr>
          <p:cNvPr id="3" name="Content Placeholder 2"/>
          <p:cNvSpPr>
            <a:spLocks noGrp="1"/>
          </p:cNvSpPr>
          <p:nvPr>
            <p:ph idx="1"/>
          </p:nvPr>
        </p:nvSpPr>
        <p:spPr>
          <a:xfrm>
            <a:off x="838200" y="1828800"/>
            <a:ext cx="3452307" cy="4003829"/>
          </a:xfrm>
        </p:spPr>
        <p:txBody>
          <a:bodyPr>
            <a:normAutofit fontScale="92500" lnSpcReduction="10000"/>
          </a:bodyPr>
          <a:lstStyle/>
          <a:p>
            <a:r>
              <a:rPr lang="en-IN" dirty="0">
                <a:latin typeface="Times New Roman" panose="02020603050405020304" pitchFamily="18" charset="0"/>
                <a:ea typeface="Calibri" panose="020F0502020204030204" pitchFamily="34" charset="0"/>
                <a:cs typeface="Times New Roman" panose="02020603050405020304" pitchFamily="18" charset="0"/>
              </a:rPr>
              <a:t>Future work would be focused more on increasing sensors on this  system to fetch more data especially with regard to Pest Control and by also integrating GPS module in this system to  enhance this Agriculture </a:t>
            </a:r>
            <a:r>
              <a:rPr lang="en-IN" dirty="0" err="1">
                <a:latin typeface="Times New Roman" panose="02020603050405020304" pitchFamily="18" charset="0"/>
                <a:ea typeface="Calibri" panose="020F0502020204030204" pitchFamily="34" charset="0"/>
                <a:cs typeface="Times New Roman" panose="02020603050405020304" pitchFamily="18" charset="0"/>
              </a:rPr>
              <a:t>IoT</a:t>
            </a:r>
            <a:r>
              <a:rPr lang="en-IN" dirty="0">
                <a:latin typeface="Times New Roman" panose="02020603050405020304" pitchFamily="18" charset="0"/>
                <a:ea typeface="Calibri" panose="020F0502020204030204" pitchFamily="34" charset="0"/>
                <a:cs typeface="Times New Roman" panose="02020603050405020304" pitchFamily="18" charset="0"/>
              </a:rPr>
              <a:t> Technology to full-fledged Agriculture Precision ready product.</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endParaRPr lang="te-IN" dirty="0"/>
          </a:p>
        </p:txBody>
      </p:sp>
      <p:pic>
        <p:nvPicPr>
          <p:cNvPr id="4" name="Picture 3">
            <a:extLst>
              <a:ext uri="{FF2B5EF4-FFF2-40B4-BE49-F238E27FC236}">
                <a16:creationId xmlns:a16="http://schemas.microsoft.com/office/drawing/2014/main" xmlns="" id="{792CE1FB-0F19-4B82-8823-3F68D76A5310}"/>
              </a:ext>
            </a:extLst>
          </p:cNvPr>
          <p:cNvPicPr/>
          <p:nvPr/>
        </p:nvPicPr>
        <p:blipFill rotWithShape="1">
          <a:blip r:embed="rId2"/>
          <a:srcRect l="3751" t="2355" r="62290" b="3861"/>
          <a:stretch/>
        </p:blipFill>
        <p:spPr bwMode="auto">
          <a:xfrm>
            <a:off x="4648200" y="762000"/>
            <a:ext cx="3526154" cy="5162976"/>
          </a:xfrm>
          <a:prstGeom prst="rect">
            <a:avLst/>
          </a:prstGeom>
          <a:ln w="88900" cap="sq" cmpd="thickThin">
            <a:solidFill>
              <a:schemeClr val="accent1">
                <a:lumMod val="75000"/>
              </a:schemeClr>
            </a:solidFill>
            <a:prstDash val="solid"/>
            <a:miter lim="800000"/>
          </a:ln>
          <a:effectLst>
            <a:innerShdw blurRad="76200">
              <a:srgbClr val="000000"/>
            </a:inn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8913433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28</TotalTime>
  <Words>63</Words>
  <Application>Microsoft Office PowerPoint</Application>
  <PresentationFormat>On-screen Show (4:3)</PresentationFormat>
  <Paragraphs>7</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Austin</vt:lpstr>
      <vt:lpstr>PowerPoint Presentation</vt:lpstr>
      <vt:lpstr>PowerPoint Presentation</vt:lpstr>
      <vt:lpstr>PowerPoint Presentation</vt:lpstr>
      <vt:lpstr>Future Scope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cp:revision>
  <dcterms:created xsi:type="dcterms:W3CDTF">2020-06-24T10:41:05Z</dcterms:created>
  <dcterms:modified xsi:type="dcterms:W3CDTF">2020-06-24T11:09:18Z</dcterms:modified>
</cp:coreProperties>
</file>