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2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5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926"/>
            <a:ext cx="91440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Telecom Churn Prediction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2419350"/>
            <a:ext cx="9144000" cy="3476625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ANJANA KAMANA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NIKHITHA BEECHARAJU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MELISSA MARY SMITH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MUGDHAMA KISHOR PATIL</a:t>
            </a:r>
          </a:p>
          <a:p>
            <a:pPr algn="l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2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-225718"/>
            <a:ext cx="10515600" cy="1325563"/>
          </a:xfrm>
          <a:noFill/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PREDICTION RESULT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587"/>
            <a:ext cx="12192000" cy="61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-39453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PREDICTION RESULT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340"/>
            <a:ext cx="12192000" cy="62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Random Forest algorithm used is efficient  to predict the income.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got the accuracy of 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86.0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 there is no such algorithm derived that can predict 100% accuracy.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 overall is a very powerful tool to revolutionize the way things work.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is very user-friendly and hence helps the user to predict the data easily and simultaneously  and keeps improving the accuracy and efficiency by itself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Customers’ churn is a considerable concern in </a:t>
            </a:r>
            <a:r>
              <a:rPr lang="en-US" dirty="0" smtClean="0">
                <a:solidFill>
                  <a:schemeClr val="bg1"/>
                </a:solidFill>
              </a:rPr>
              <a:t>telecommunication </a:t>
            </a:r>
            <a:r>
              <a:rPr lang="en-US" dirty="0">
                <a:solidFill>
                  <a:schemeClr val="bg1"/>
                </a:solidFill>
              </a:rPr>
              <a:t>sectors with high competitive services. P</a:t>
            </a:r>
            <a:r>
              <a:rPr lang="en-US" dirty="0" smtClean="0">
                <a:solidFill>
                  <a:schemeClr val="bg1"/>
                </a:solidFill>
              </a:rPr>
              <a:t>redicting </a:t>
            </a:r>
            <a:r>
              <a:rPr lang="en-US" dirty="0">
                <a:solidFill>
                  <a:schemeClr val="bg1"/>
                </a:solidFill>
              </a:rPr>
              <a:t>the customers who are likely to </a:t>
            </a:r>
            <a:r>
              <a:rPr lang="en-US" dirty="0" smtClean="0">
                <a:solidFill>
                  <a:schemeClr val="bg1"/>
                </a:solidFill>
              </a:rPr>
              <a:t>exit is customer churn prediction.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company will represent potentially large additional revenue source if </a:t>
            </a:r>
            <a:r>
              <a:rPr lang="en-US" dirty="0" smtClean="0">
                <a:solidFill>
                  <a:schemeClr val="bg1"/>
                </a:solidFill>
              </a:rPr>
              <a:t>it’s prediction is </a:t>
            </a:r>
            <a:r>
              <a:rPr lang="en-US" dirty="0">
                <a:solidFill>
                  <a:schemeClr val="bg1"/>
                </a:solidFill>
              </a:rPr>
              <a:t>done in the early </a:t>
            </a:r>
            <a:r>
              <a:rPr lang="en-US" dirty="0" smtClean="0">
                <a:solidFill>
                  <a:schemeClr val="bg1"/>
                </a:solidFill>
              </a:rPr>
              <a:t>phase.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Many </a:t>
            </a:r>
            <a:r>
              <a:rPr lang="en-US" dirty="0" smtClean="0">
                <a:solidFill>
                  <a:schemeClr val="bg1"/>
                </a:solidFill>
              </a:rPr>
              <a:t>research's confirmed </a:t>
            </a:r>
            <a:r>
              <a:rPr lang="en-US" dirty="0">
                <a:solidFill>
                  <a:schemeClr val="bg1"/>
                </a:solidFill>
              </a:rPr>
              <a:t>that machine learning technology is highly efficient to predict this situation. This technique is applied through learning from </a:t>
            </a:r>
            <a:r>
              <a:rPr lang="en-US" dirty="0" smtClean="0">
                <a:solidFill>
                  <a:schemeClr val="bg1"/>
                </a:solidFill>
              </a:rPr>
              <a:t>given data of the customers.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We focused on evaluating and analyzing the performance of a set of </a:t>
            </a:r>
            <a:r>
              <a:rPr lang="en-US" dirty="0" smtClean="0">
                <a:solidFill>
                  <a:schemeClr val="bg1"/>
                </a:solidFill>
              </a:rPr>
              <a:t>tree-based </a:t>
            </a:r>
            <a:r>
              <a:rPr lang="en-US" dirty="0">
                <a:solidFill>
                  <a:schemeClr val="bg1"/>
                </a:solidFill>
              </a:rPr>
              <a:t>machine learning methods and algorithms for predicting churn in telecommunications companies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have experimented a number of </a:t>
            </a:r>
            <a:r>
              <a:rPr lang="en-US" dirty="0" smtClean="0">
                <a:solidFill>
                  <a:schemeClr val="bg1"/>
                </a:solidFill>
              </a:rPr>
              <a:t>classification algorithms </a:t>
            </a:r>
            <a:r>
              <a:rPr lang="en-US" dirty="0">
                <a:solidFill>
                  <a:schemeClr val="bg1"/>
                </a:solidFill>
              </a:rPr>
              <a:t>such as Decision Tree, Random </a:t>
            </a:r>
            <a:r>
              <a:rPr lang="en-US" dirty="0" smtClean="0">
                <a:solidFill>
                  <a:schemeClr val="bg1"/>
                </a:solidFill>
              </a:rPr>
              <a:t>Forest tree , Support Vector Machine ,Naive Bayes, K Nearest Neighbor Classifier to </a:t>
            </a:r>
            <a:r>
              <a:rPr lang="en-US" dirty="0">
                <a:solidFill>
                  <a:schemeClr val="bg1"/>
                </a:solidFill>
              </a:rPr>
              <a:t>build the predictive model of customer Churn after developing our data preparation, feature engineering, and feature selection methods.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Customer churn is a major problem and one of the most important concerns for large companies.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G</a:t>
            </a:r>
            <a:r>
              <a:rPr lang="en-IN" dirty="0" smtClean="0">
                <a:solidFill>
                  <a:schemeClr val="bg1"/>
                </a:solidFill>
              </a:rPr>
              <a:t>iven a dataset with attributes, the aim is to build a predictive model that determines if the customer is going to exit or will continue with the company.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Exiting or continuing of a customer are binned as 0’s and 1’s(no or yes)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 the given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The prediction task is to determine  whether the customer Is exiting or not.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Objectives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To test the dataset using different machine learning algorithms and find the best one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To fit the dataset into the best model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For prediction of data the model with highest accuracy is considered or chosen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Finally to make the User Interface for easy use of the application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Technologies Used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SzPct val="86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Operating System:  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 is platform independent, it can be accessed on Android, Windows, Linux or any other OS the user wishes to open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indent="0" algn="just">
              <a:buSzPct val="86000"/>
              <a:buNone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87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Programming Languages: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Python,HTML</a:t>
            </a:r>
          </a:p>
          <a:p>
            <a:pPr marL="0" indent="0" algn="just">
              <a:buSzPct val="87000"/>
              <a:buNone/>
            </a:pPr>
            <a:endParaRPr lang="en-I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buSzPct val="87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Tools: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tools used to create the project are: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Notebook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Spyder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35985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Dataset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We use a dataset containing different attributes used to predict 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the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 exiting of the customer.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2870769"/>
            <a:ext cx="8565622" cy="27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Algorithm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86000"/>
            </a:pPr>
            <a:r>
              <a:rPr lang="en-US" sz="3400" dirty="0" smtClean="0">
                <a:solidFill>
                  <a:schemeClr val="bg1"/>
                </a:solidFill>
              </a:rPr>
              <a:t>Different </a:t>
            </a:r>
            <a:r>
              <a:rPr lang="en-US" sz="3400" dirty="0">
                <a:solidFill>
                  <a:schemeClr val="bg1"/>
                </a:solidFill>
              </a:rPr>
              <a:t>datasets need different algorithms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We need to identify the best algorithm among them which has more accuracy and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efficiency</a:t>
            </a:r>
            <a:endParaRPr lang="en-US" sz="3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Here we have used ‘Random Forest Algorithm’ for our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dataset</a:t>
            </a: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as it gives the highest accuracy.</a:t>
            </a:r>
            <a:endParaRPr lang="en-US" sz="3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We use the classification algorithm, as we have the dataset of more than one independent variables and a dependent variable that has categorized values.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3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627" y="-324192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APPLICATION(UI)</a:t>
            </a:r>
            <a:endParaRPr lang="en-IN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872197"/>
            <a:ext cx="10986867" cy="5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517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Telecom Churn Prediction</vt:lpstr>
      <vt:lpstr> Introduction </vt:lpstr>
      <vt:lpstr> Introduction </vt:lpstr>
      <vt:lpstr>  Problem Statement </vt:lpstr>
      <vt:lpstr>Objectives</vt:lpstr>
      <vt:lpstr>Technologies Used</vt:lpstr>
      <vt:lpstr>Dataset</vt:lpstr>
      <vt:lpstr>Algorithm</vt:lpstr>
      <vt:lpstr>WEB APPLICATION(UI)</vt:lpstr>
      <vt:lpstr>PREDICTION RESULT</vt:lpstr>
      <vt:lpstr>PREDICTION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DELL</dc:creator>
  <cp:lastModifiedBy>NIKHITHA BEECHARAJU</cp:lastModifiedBy>
  <cp:revision>24</cp:revision>
  <dcterms:created xsi:type="dcterms:W3CDTF">2020-06-07T11:17:56Z</dcterms:created>
  <dcterms:modified xsi:type="dcterms:W3CDTF">2020-06-09T07:18:02Z</dcterms:modified>
</cp:coreProperties>
</file>