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711B-3CFB-464D-9E62-A4FF7F929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589" y="1383082"/>
            <a:ext cx="11487411" cy="1670137"/>
          </a:xfrm>
        </p:spPr>
        <p:txBody>
          <a:bodyPr/>
          <a:lstStyle/>
          <a:p>
            <a:r>
              <a:rPr lang="en-US" b="1"/>
              <a:t>EMISSION OF CO2 FROM CARS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C01E-C43F-824C-AC68-AF3592269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3969" y="3940969"/>
            <a:ext cx="2927468" cy="2609099"/>
          </a:xfrm>
        </p:spPr>
        <p:txBody>
          <a:bodyPr/>
          <a:lstStyle/>
          <a:p>
            <a:r>
              <a:rPr lang="en-US"/>
              <a:t>Team members:</a:t>
            </a:r>
          </a:p>
          <a:p>
            <a:r>
              <a:rPr lang="en-US"/>
              <a:t>Akkaldevi Prathyusha</a:t>
            </a:r>
          </a:p>
          <a:p>
            <a:r>
              <a:rPr lang="en-US"/>
              <a:t>Pogalla saisri</a:t>
            </a:r>
          </a:p>
          <a:p>
            <a:r>
              <a:rPr lang="en-US"/>
              <a:t>Navuluri Navya</a:t>
            </a:r>
          </a:p>
        </p:txBody>
      </p:sp>
    </p:spTree>
    <p:extLst>
      <p:ext uri="{BB962C8B-B14F-4D97-AF65-F5344CB8AC3E}">
        <p14:creationId xmlns:p14="http://schemas.microsoft.com/office/powerpoint/2010/main" val="43861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4664-9909-7543-A3F6-98460968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500188"/>
            <a:ext cx="11489531" cy="3000376"/>
          </a:xfrm>
        </p:spPr>
        <p:txBody>
          <a:bodyPr>
            <a:normAutofit/>
          </a:bodyPr>
          <a:lstStyle/>
          <a:p>
            <a:pPr algn="just"/>
            <a:r>
              <a:rPr lang="en-US" sz="8000">
                <a:latin typeface="Edwardian Script ITC" panose="02000000000000000000" pitchFamily="2" charset="0"/>
                <a:ea typeface="Edwardian Script ITC" panose="02000000000000000000" pitchFamily="2" charset="0"/>
              </a:rPr>
              <a:t>Thank.  You. </a:t>
            </a:r>
          </a:p>
        </p:txBody>
      </p:sp>
    </p:spTree>
    <p:extLst>
      <p:ext uri="{BB962C8B-B14F-4D97-AF65-F5344CB8AC3E}">
        <p14:creationId xmlns:p14="http://schemas.microsoft.com/office/powerpoint/2010/main" val="308437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BD12BB7-CC17-064C-AE90-5CE35E8AE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70" y="269576"/>
            <a:ext cx="11406186" cy="6302674"/>
          </a:xfrm>
        </p:spPr>
      </p:pic>
    </p:spTree>
    <p:extLst>
      <p:ext uri="{BB962C8B-B14F-4D97-AF65-F5344CB8AC3E}">
        <p14:creationId xmlns:p14="http://schemas.microsoft.com/office/powerpoint/2010/main" val="222726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5B5-AEA2-7F41-82C9-E03F307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5307806" cy="1418086"/>
          </a:xfrm>
        </p:spPr>
        <p:txBody>
          <a:bodyPr/>
          <a:lstStyle/>
          <a:p>
            <a:r>
              <a:rPr lang="en-US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6EC2-E972-4843-9621-34A8D959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Ever wondered  How much co2 is emitted by cars or other electric vehicles Really are a clearly alternative? </a:t>
            </a:r>
          </a:p>
          <a:p>
            <a:r>
              <a:rPr lang="en-US"/>
              <a:t>Transport is responsible for nearly 30% of the Total co2 emissions,of which 72% comes from road transportation.</a:t>
            </a:r>
          </a:p>
          <a:p>
            <a:r>
              <a:rPr lang="en-US"/>
              <a:t>As part of Efforts to reduce Co2 emissions from transport will not be easy as the rate of emission reductions has slowed.</a:t>
            </a:r>
          </a:p>
          <a:p>
            <a:r>
              <a:rPr lang="en-US"/>
              <a:t>Passenger’s cars are a major polluter ,accounting for 60.7% of total emissions from road transport. </a:t>
            </a:r>
          </a:p>
          <a:p>
            <a:r>
              <a:rPr lang="en-US"/>
              <a:t>From nowonwards it is considered that fuel economy of engines will be further improved by boosting engines efficiency and by hybridization (electrification) of cars.</a:t>
            </a:r>
          </a:p>
        </p:txBody>
      </p:sp>
    </p:spTree>
    <p:extLst>
      <p:ext uri="{BB962C8B-B14F-4D97-AF65-F5344CB8AC3E}">
        <p14:creationId xmlns:p14="http://schemas.microsoft.com/office/powerpoint/2010/main" val="389947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E59-BF6E-1F45-9691-30EFB7FF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28625"/>
            <a:ext cx="6176963" cy="1559719"/>
          </a:xfrm>
        </p:spPr>
        <p:txBody>
          <a:bodyPr/>
          <a:lstStyle/>
          <a:p>
            <a:r>
              <a:rPr lang="en-US" b="1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427E-99B4-1946-B95F-15DBCA56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Nowadays automobiles are ofently used all over the world which results in emission of more CO2 which effects the economic growth Using dynamic panel threshold framework.</a:t>
            </a:r>
          </a:p>
          <a:p>
            <a:r>
              <a:rPr lang="en-US"/>
              <a:t>Ther is evidence of significant  causal relationship between CO2 emission,economic growth,energy consumption and standards are getting tough all over the world.</a:t>
            </a:r>
          </a:p>
          <a:p>
            <a:r>
              <a:rPr lang="en-US"/>
              <a:t>Auto manufacturers are potentially take measurers to decrease such high conentration levels by electrification of cars.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8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F50B-4A36-B94B-9011-4A41C7D1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915025" cy="807252"/>
          </a:xfrm>
        </p:spPr>
        <p:txBody>
          <a:bodyPr/>
          <a:lstStyle/>
          <a:p>
            <a:r>
              <a:rPr lang="en-US" b="1"/>
              <a:t>Aim</a:t>
            </a:r>
            <a:r>
              <a:rPr lang="en-US"/>
              <a:t> </a:t>
            </a:r>
            <a:r>
              <a:rPr lang="en-US" b="1"/>
              <a:t>of</a:t>
            </a:r>
            <a:r>
              <a:rPr lang="en-US"/>
              <a:t> </a:t>
            </a:r>
            <a:r>
              <a:rPr lang="en-US" b="1"/>
              <a:t>the</a:t>
            </a:r>
            <a:r>
              <a:rPr lang="en-US"/>
              <a:t> </a:t>
            </a:r>
            <a:r>
              <a:rPr lang="en-US" b="1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8F4B-CBBF-2540-8F27-85FC5EAE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9344"/>
            <a:ext cx="10820400" cy="3440907"/>
          </a:xfrm>
        </p:spPr>
        <p:txBody>
          <a:bodyPr/>
          <a:lstStyle/>
          <a:p>
            <a:r>
              <a:rPr lang="en-US"/>
              <a:t>We are going to predict the amount of CO2 emission from a particular vehicles.</a:t>
            </a:r>
          </a:p>
          <a:p>
            <a:r>
              <a:rPr lang="en-US"/>
              <a:t>If the amount of CO2  emission of that particular car is more than the threshold Value then that car details are sent to the RTA department.</a:t>
            </a:r>
          </a:p>
          <a:p>
            <a:r>
              <a:rPr lang="en-US"/>
              <a:t>It reduces the levels of CO2 emissions from the transport sector.</a:t>
            </a:r>
          </a:p>
        </p:txBody>
      </p:sp>
    </p:spTree>
    <p:extLst>
      <p:ext uri="{BB962C8B-B14F-4D97-AF65-F5344CB8AC3E}">
        <p14:creationId xmlns:p14="http://schemas.microsoft.com/office/powerpoint/2010/main" val="212888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4D45-8262-464B-BA2A-38C16D73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9094"/>
            <a:ext cx="11125200" cy="2476499"/>
          </a:xfrm>
        </p:spPr>
        <p:txBody>
          <a:bodyPr anchor="t">
            <a:normAutofit/>
          </a:bodyPr>
          <a:lstStyle/>
          <a:p>
            <a:pPr algn="just"/>
            <a:r>
              <a:rPr lang="en-US"/>
              <a:t>Our model should predict the vehicle which emits more amount of co2 greater than the threshold value.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B98564-2A71-FA4B-9E8C-85828463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66435"/>
            <a:ext cx="10660856" cy="4222487"/>
          </a:xfrm>
        </p:spPr>
      </p:pic>
    </p:spTree>
    <p:extLst>
      <p:ext uri="{BB962C8B-B14F-4D97-AF65-F5344CB8AC3E}">
        <p14:creationId xmlns:p14="http://schemas.microsoft.com/office/powerpoint/2010/main" val="210133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38C-A517-B644-A730-7FA46337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006" y="639315"/>
            <a:ext cx="5486400" cy="962033"/>
          </a:xfrm>
        </p:spPr>
        <p:txBody>
          <a:bodyPr/>
          <a:lstStyle/>
          <a:p>
            <a:r>
              <a:rPr lang="en-US" b="1"/>
              <a:t>Project</a:t>
            </a:r>
            <a:r>
              <a:rPr lang="en-US"/>
              <a:t> </a:t>
            </a:r>
            <a:r>
              <a:rPr lang="en-US" b="1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1F52-A5A3-A948-97F4-DA951A16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6500"/>
            <a:ext cx="10820400" cy="3742185"/>
          </a:xfrm>
        </p:spPr>
        <p:txBody>
          <a:bodyPr/>
          <a:lstStyle/>
          <a:p>
            <a:r>
              <a:rPr lang="en-US"/>
              <a:t>Coleection of data,Data division  into Train and Test sets,Load required Libraries, LoadImageDataGenerayor,Building the model,Load the model and Prediction is performed.</a:t>
            </a:r>
          </a:p>
          <a:p>
            <a:r>
              <a:rPr lang="en-US"/>
              <a:t>Flask application:</a:t>
            </a:r>
          </a:p>
          <a:p>
            <a:pPr marL="0" indent="0">
              <a:buNone/>
            </a:pPr>
            <a:r>
              <a:rPr lang="en-US"/>
              <a:t>   Python code,HTML code,CSS,javascript</a:t>
            </a:r>
          </a:p>
          <a:p>
            <a:r>
              <a:rPr lang="en-US"/>
              <a:t>All the above codes are integrated internally.</a:t>
            </a:r>
          </a:p>
          <a:p>
            <a:r>
              <a:rPr lang="en-US"/>
              <a:t>Once you execute the code you can view the output in any browser.</a:t>
            </a:r>
          </a:p>
          <a:p>
            <a:r>
              <a:rPr lang="en-US"/>
              <a:t>After all the above steps we will be done developing our project.</a:t>
            </a:r>
          </a:p>
        </p:txBody>
      </p:sp>
    </p:spTree>
    <p:extLst>
      <p:ext uri="{BB962C8B-B14F-4D97-AF65-F5344CB8AC3E}">
        <p14:creationId xmlns:p14="http://schemas.microsoft.com/office/powerpoint/2010/main" val="273036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1E70981-1E19-1E45-8942-E3A229620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719" y="1200934"/>
            <a:ext cx="9382125" cy="5061754"/>
          </a:xfrm>
        </p:spPr>
      </p:pic>
    </p:spTree>
    <p:extLst>
      <p:ext uri="{BB962C8B-B14F-4D97-AF65-F5344CB8AC3E}">
        <p14:creationId xmlns:p14="http://schemas.microsoft.com/office/powerpoint/2010/main" val="383749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AEC3-D496-3E49-9070-2BD3A4A1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639314"/>
            <a:ext cx="7274717" cy="1122811"/>
          </a:xfrm>
        </p:spPr>
        <p:txBody>
          <a:bodyPr/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E98A-534E-8C48-8271-0807BE59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machine learning model built upon the results of the original statistical analysis showed a correlation between Co2 emission and GDP of countries, showing the Kuznets curve hypothesis to be reasonable.</a:t>
            </a:r>
          </a:p>
          <a:p>
            <a:r>
              <a:rPr lang="en-US"/>
              <a:t>Seeing the promise in using the Kuznets curve hypothesis,I built a machine learning model using the Random forest Regression algorithm.</a:t>
            </a:r>
          </a:p>
          <a:p>
            <a:r>
              <a:rPr lang="en-US"/>
              <a:t>The accuracy of the models can be improved by inculding data from more years or including other datasets which relate to CO2 emissions.</a:t>
            </a:r>
          </a:p>
          <a:p>
            <a:r>
              <a:rPr lang="en-US"/>
              <a:t>Adding more years of data gives the model more training data,which will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27823990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Vapor Trail</vt:lpstr>
      <vt:lpstr>EMISSION OF CO2 FROM CARS </vt:lpstr>
      <vt:lpstr>PowerPoint Presentation</vt:lpstr>
      <vt:lpstr>INTRODUCTION</vt:lpstr>
      <vt:lpstr>Project description</vt:lpstr>
      <vt:lpstr>Aim of the project</vt:lpstr>
      <vt:lpstr>Our model should predict the vehicle which emits more amount of co2 greater than the threshold value.</vt:lpstr>
      <vt:lpstr>Project building</vt:lpstr>
      <vt:lpstr>PowerPoint Presentation</vt:lpstr>
      <vt:lpstr>Conclusion</vt:lpstr>
      <vt:lpstr>Thank. 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917661806002</dc:creator>
  <cp:lastModifiedBy>917661806002</cp:lastModifiedBy>
  <cp:revision>3</cp:revision>
  <dcterms:created xsi:type="dcterms:W3CDTF">2020-06-12T07:30:18Z</dcterms:created>
  <dcterms:modified xsi:type="dcterms:W3CDTF">2020-06-12T09:24:48Z</dcterms:modified>
</cp:coreProperties>
</file>