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4300">
                <a:solidFill>
                  <a:srgbClr val="FFFFFF"/>
                </a:solidFill>
              </a:rPr>
              <a:t>Smart Agriculture System Using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Sathya S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</a:rPr>
              <a:t>sath18304.cs@rmkec.ac.in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86B722-431F-4B00-9B4C-469455671D62}"/>
              </a:ext>
            </a:extLst>
          </p:cNvPr>
          <p:cNvSpPr txBox="1"/>
          <p:nvPr/>
        </p:nvSpPr>
        <p:spPr>
          <a:xfrm>
            <a:off x="4346917" y="2090172"/>
            <a:ext cx="6949440" cy="2677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PROJECT AIM </a:t>
            </a: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The purpose of this project is to reduce the labor of Farmers making their work easy and simple with the help of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IoT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technology.</a:t>
            </a:r>
          </a:p>
        </p:txBody>
      </p:sp>
    </p:spTree>
    <p:extLst>
      <p:ext uri="{BB962C8B-B14F-4D97-AF65-F5344CB8AC3E}">
        <p14:creationId xmlns:p14="http://schemas.microsoft.com/office/powerpoint/2010/main" val="402472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06848D-88EE-449B-A4C8-6BB8F9AD9B48}"/>
              </a:ext>
            </a:extLst>
          </p:cNvPr>
          <p:cNvSpPr txBox="1"/>
          <p:nvPr/>
        </p:nvSpPr>
        <p:spPr>
          <a:xfrm>
            <a:off x="715504" y="1074509"/>
            <a:ext cx="10760992" cy="47089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Technology Stack</a:t>
            </a: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IBM Cloud and IBM Watson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IoT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Platform</a:t>
            </a:r>
          </a:p>
          <a:p>
            <a:pPr marL="342900" indent="-3429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Node – red</a:t>
            </a:r>
          </a:p>
          <a:p>
            <a:pPr marL="342900" indent="-3429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OpenWeatherMap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API</a:t>
            </a:r>
          </a:p>
          <a:p>
            <a:pPr marL="342900" indent="-34290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Python IDLE</a:t>
            </a:r>
          </a:p>
          <a:p>
            <a:pPr>
              <a:buClr>
                <a:srgbClr val="FFFF00"/>
              </a:buClr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With the combination of these technologies, an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IoT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controlled irrigation system is created.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The system displays the sensor information as well as forecast for the farmer to operate the irrigation system remotely from anywhere.</a:t>
            </a:r>
          </a:p>
        </p:txBody>
      </p:sp>
    </p:spTree>
    <p:extLst>
      <p:ext uri="{BB962C8B-B14F-4D97-AF65-F5344CB8AC3E}">
        <p14:creationId xmlns:p14="http://schemas.microsoft.com/office/powerpoint/2010/main" val="22011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4A33B8E-A0EE-4C9C-A3A9-A508D70825BE}"/>
              </a:ext>
            </a:extLst>
          </p:cNvPr>
          <p:cNvGrpSpPr/>
          <p:nvPr/>
        </p:nvGrpSpPr>
        <p:grpSpPr>
          <a:xfrm>
            <a:off x="834386" y="1491512"/>
            <a:ext cx="10523227" cy="5003731"/>
            <a:chOff x="4138546" y="1539092"/>
            <a:chExt cx="6877050" cy="48101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FF271B-66AE-40D7-A0EF-34AB28B5C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546" y="1539092"/>
              <a:ext cx="6877050" cy="48101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14B18B-8D5C-474C-BF12-61066B5C1953}"/>
                </a:ext>
              </a:extLst>
            </p:cNvPr>
            <p:cNvSpPr txBox="1"/>
            <p:nvPr/>
          </p:nvSpPr>
          <p:spPr>
            <a:xfrm>
              <a:off x="4520484" y="4262906"/>
              <a:ext cx="17128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Python code is run which subscribes the commands to the IBM device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BBB79A-E930-4FF6-905F-824815D0005A}"/>
                </a:ext>
              </a:extLst>
            </p:cNvPr>
            <p:cNvSpPr txBox="1"/>
            <p:nvPr/>
          </p:nvSpPr>
          <p:spPr>
            <a:xfrm>
              <a:off x="9169758" y="1725768"/>
              <a:ext cx="157122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device is created in the IBM platform to store the data</a:t>
              </a:r>
            </a:p>
          </p:txBody>
        </p:sp>
      </p:grp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69EAD265-17F6-48F4-B7E9-0E62FC4621AF}"/>
              </a:ext>
            </a:extLst>
          </p:cNvPr>
          <p:cNvSpPr/>
          <p:nvPr/>
        </p:nvSpPr>
        <p:spPr>
          <a:xfrm>
            <a:off x="2253476" y="465190"/>
            <a:ext cx="6877051" cy="83075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DATAFLOW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377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-83431"/>
            <a:ext cx="12191980" cy="4669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44173-64DD-48E8-881B-E7E4092E0F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6" t="4471" r="32242" b="26068"/>
          <a:stretch/>
        </p:blipFill>
        <p:spPr>
          <a:xfrm>
            <a:off x="3522371" y="1231001"/>
            <a:ext cx="7416150" cy="48462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D121FD-78B1-44E5-B45B-DD99A7704730}"/>
              </a:ext>
            </a:extLst>
          </p:cNvPr>
          <p:cNvSpPr/>
          <p:nvPr/>
        </p:nvSpPr>
        <p:spPr>
          <a:xfrm>
            <a:off x="745587" y="326130"/>
            <a:ext cx="10192934" cy="731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NODE-RED FLOW</a:t>
            </a:r>
            <a:endParaRPr lang="en-US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9CB312-08A7-4193-B931-908ABCA2CFE8}"/>
              </a:ext>
            </a:extLst>
          </p:cNvPr>
          <p:cNvSpPr/>
          <p:nvPr/>
        </p:nvSpPr>
        <p:spPr>
          <a:xfrm>
            <a:off x="745587" y="1322361"/>
            <a:ext cx="2776784" cy="3897572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Dashboard and IBM nodes are installed from the manage palate option.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function and gauge nodes manipulate the device data and display it in an User-Interface.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0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6A822510-A8D6-4BF4-9E79-E53C06C78E2A}"/>
              </a:ext>
            </a:extLst>
          </p:cNvPr>
          <p:cNvSpPr/>
          <p:nvPr/>
        </p:nvSpPr>
        <p:spPr>
          <a:xfrm>
            <a:off x="1194061" y="5238052"/>
            <a:ext cx="9505004" cy="105868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The dashboard where farmer can visualize and send commands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D9D9E-8049-4328-B13E-F47C64CF0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61" y="202793"/>
            <a:ext cx="9564662" cy="48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2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" r="54659" b="909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rgbClr val="4D666C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Sathya S</a:t>
            </a:r>
          </a:p>
          <a:p>
            <a:r>
              <a:rPr lang="en-US">
                <a:solidFill>
                  <a:srgbClr val="FFFFFF"/>
                </a:solidFill>
              </a:rPr>
              <a:t>sath18304.cs@rmkec.ac.in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4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Tw Cen MT</vt:lpstr>
      <vt:lpstr>Tw Cen MT Condensed</vt:lpstr>
      <vt:lpstr>Wingdings</vt:lpstr>
      <vt:lpstr>Wingdings 3</vt:lpstr>
      <vt:lpstr>Integral</vt:lpstr>
      <vt:lpstr>Smart Agriculture System Using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2020-07-04T11:12:03Z</dcterms:created>
  <dcterms:modified xsi:type="dcterms:W3CDTF">2020-07-04T11:23:54Z</dcterms:modified>
</cp:coreProperties>
</file>