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60" r:id="rId3"/>
    <p:sldId id="257"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321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393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40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5416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8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8572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4151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636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429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6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397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047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401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57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425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2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390446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956" y="1979023"/>
            <a:ext cx="8915399" cy="2262781"/>
          </a:xfrm>
        </p:spPr>
        <p:txBody>
          <a:bodyPr>
            <a:normAutofit/>
          </a:bodyPr>
          <a:lstStyle/>
          <a:p>
            <a:r>
              <a:rPr lang="en-US" dirty="0"/>
              <a:t>IoT BASED SMART AGRICULTURE SYSTEM</a:t>
            </a:r>
          </a:p>
        </p:txBody>
      </p:sp>
      <p:sp>
        <p:nvSpPr>
          <p:cNvPr id="3" name="Subtitle 2"/>
          <p:cNvSpPr>
            <a:spLocks noGrp="1"/>
          </p:cNvSpPr>
          <p:nvPr>
            <p:ph type="subTitle" idx="1"/>
          </p:nvPr>
        </p:nvSpPr>
        <p:spPr>
          <a:xfrm>
            <a:off x="2589213" y="4777379"/>
            <a:ext cx="8915399" cy="1832427"/>
          </a:xfrm>
        </p:spPr>
        <p:txBody>
          <a:bodyPr>
            <a:normAutofit fontScale="62500" lnSpcReduction="20000"/>
          </a:bodyPr>
          <a:lstStyle/>
          <a:p>
            <a:pPr algn="r">
              <a:lnSpc>
                <a:spcPct val="100000"/>
              </a:lnSpc>
            </a:pPr>
            <a:r>
              <a:rPr lang="en-US" sz="6400" dirty="0" smtClean="0"/>
              <a:t>-</a:t>
            </a:r>
            <a:r>
              <a:rPr lang="en-US" sz="4500" dirty="0" smtClean="0"/>
              <a:t>AKARSH RAI</a:t>
            </a:r>
          </a:p>
          <a:p>
            <a:endParaRPr lang="en-IN" dirty="0"/>
          </a:p>
          <a:p>
            <a:r>
              <a:rPr lang="en-US" dirty="0"/>
              <a:t> </a:t>
            </a:r>
            <a:r>
              <a:rPr lang="en-US" sz="3800" dirty="0"/>
              <a:t>INTERNSHIP: SMART AGRICULTURE BASRD ON IOT –SB38243| </a:t>
            </a:r>
            <a:endParaRPr lang="en-IN" sz="3800" dirty="0"/>
          </a:p>
          <a:p>
            <a:r>
              <a:rPr lang="en-IN" sz="3800" dirty="0" smtClean="0"/>
              <a:t>PROJECT </a:t>
            </a:r>
            <a:r>
              <a:rPr lang="en-IN" sz="3800" dirty="0"/>
              <a:t>ID: SPS_PRO_101</a:t>
            </a:r>
            <a:endParaRPr lang="en-US" sz="3800" dirty="0"/>
          </a:p>
        </p:txBody>
      </p:sp>
    </p:spTree>
    <p:extLst>
      <p:ext uri="{BB962C8B-B14F-4D97-AF65-F5344CB8AC3E}">
        <p14:creationId xmlns:p14="http://schemas.microsoft.com/office/powerpoint/2010/main" val="190410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95F6-8231-4CC3-BDA0-DF6041251C03}"/>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66F8EB8F-561F-4F3B-BE8A-DB063B9AB9A8}"/>
              </a:ext>
            </a:extLst>
          </p:cNvPr>
          <p:cNvSpPr>
            <a:spLocks noGrp="1"/>
          </p:cNvSpPr>
          <p:nvPr>
            <p:ph idx="1"/>
          </p:nvPr>
        </p:nvSpPr>
        <p:spPr/>
        <p:txBody>
          <a:bodyPr>
            <a:normAutofit/>
          </a:bodyPr>
          <a:lstStyle/>
          <a:p>
            <a:r>
              <a:rPr lang="en-IN" sz="2400" dirty="0"/>
              <a:t>A web application used to control motors in agricultural field from remote locations using data uploaded to the cloud from the field</a:t>
            </a:r>
          </a:p>
          <a:p>
            <a:r>
              <a:rPr lang="en-IN" sz="2400" dirty="0"/>
              <a:t>The web application collects data generated by the IoT simulator from the cloud and displays it.</a:t>
            </a:r>
          </a:p>
          <a:p>
            <a:r>
              <a:rPr lang="en-IN" sz="2400" dirty="0"/>
              <a:t>Depending on the data, the user can control the motors from any remote location via internet.</a:t>
            </a:r>
          </a:p>
        </p:txBody>
      </p:sp>
    </p:spTree>
    <p:extLst>
      <p:ext uri="{BB962C8B-B14F-4D97-AF65-F5344CB8AC3E}">
        <p14:creationId xmlns:p14="http://schemas.microsoft.com/office/powerpoint/2010/main" val="408691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7261"/>
            <a:ext cx="9905998" cy="1478570"/>
          </a:xfrm>
        </p:spPr>
        <p:txBody>
          <a:bodyPr/>
          <a:lstStyle/>
          <a:p>
            <a:r>
              <a:rPr lang="en-US" dirty="0"/>
              <a:t>BLOCK DIAGRAM</a:t>
            </a:r>
          </a:p>
        </p:txBody>
      </p:sp>
      <p:pic>
        <p:nvPicPr>
          <p:cNvPr id="23" name="Picture 22"/>
          <p:cNvPicPr>
            <a:picLocks noChangeAspect="1"/>
          </p:cNvPicPr>
          <p:nvPr/>
        </p:nvPicPr>
        <p:blipFill>
          <a:blip r:embed="rId2"/>
          <a:stretch>
            <a:fillRect/>
          </a:stretch>
        </p:blipFill>
        <p:spPr>
          <a:xfrm>
            <a:off x="3247106" y="1036900"/>
            <a:ext cx="5697787" cy="4784200"/>
          </a:xfrm>
          <a:prstGeom prst="rect">
            <a:avLst/>
          </a:prstGeom>
        </p:spPr>
      </p:pic>
    </p:spTree>
    <p:extLst>
      <p:ext uri="{BB962C8B-B14F-4D97-AF65-F5344CB8AC3E}">
        <p14:creationId xmlns:p14="http://schemas.microsoft.com/office/powerpoint/2010/main" val="9722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p:txBody>
          <a:bodyPr/>
          <a:lstStyle/>
          <a:p>
            <a:endParaRPr lang="en-US" dirty="0"/>
          </a:p>
          <a:p>
            <a:endParaRPr lang="en-US" dirty="0"/>
          </a:p>
        </p:txBody>
      </p:sp>
      <p:pic>
        <p:nvPicPr>
          <p:cNvPr id="20" name="Picture 19"/>
          <p:cNvPicPr>
            <a:picLocks noChangeAspect="1"/>
          </p:cNvPicPr>
          <p:nvPr/>
        </p:nvPicPr>
        <p:blipFill>
          <a:blip r:embed="rId2"/>
          <a:stretch>
            <a:fillRect/>
          </a:stretch>
        </p:blipFill>
        <p:spPr>
          <a:xfrm>
            <a:off x="4943313" y="418680"/>
            <a:ext cx="3612857" cy="6020640"/>
          </a:xfrm>
          <a:prstGeom prst="rect">
            <a:avLst/>
          </a:prstGeom>
        </p:spPr>
      </p:pic>
    </p:spTree>
    <p:extLst>
      <p:ext uri="{BB962C8B-B14F-4D97-AF65-F5344CB8AC3E}">
        <p14:creationId xmlns:p14="http://schemas.microsoft.com/office/powerpoint/2010/main" val="219885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ea typeface="Calibri" panose="020F0502020204030204" pitchFamily="34" charset="0"/>
                <a:cs typeface="Times New Roman" panose="02020603050405020304" pitchFamily="18" charset="0"/>
              </a:rPr>
              <a:t>Future work would be focused more on increasing sensors on this  system to fetch more data especially with regard to Pest Control and by also integrating GPS module in this system to  enhance this Agriculture IoT Technology to full-fledged Agriculture Precision ready product</a:t>
            </a:r>
            <a:endParaRPr lang="en-IN" sz="2400" dirty="0"/>
          </a:p>
          <a:p>
            <a:endParaRPr lang="en-IN" sz="2400" dirty="0"/>
          </a:p>
        </p:txBody>
      </p:sp>
      <p:pic>
        <p:nvPicPr>
          <p:cNvPr id="4" name="Picture 3">
            <a:extLst>
              <a:ext uri="{FF2B5EF4-FFF2-40B4-BE49-F238E27FC236}">
                <a16:creationId xmlns:a16="http://schemas.microsoft.com/office/drawing/2014/main" id="{792CE1FB-0F19-4B82-8823-3F68D76A5310}"/>
              </a:ext>
            </a:extLst>
          </p:cNvPr>
          <p:cNvPicPr/>
          <p:nvPr/>
        </p:nvPicPr>
        <p:blipFill rotWithShape="1">
          <a:blip r:embed="rId2"/>
          <a:srcRect l="3751" t="2355" r="62290" b="3861"/>
          <a:stretch/>
        </p:blipFill>
        <p:spPr bwMode="auto">
          <a:xfrm>
            <a:off x="182880" y="3056709"/>
            <a:ext cx="2756263" cy="3801291"/>
          </a:xfrm>
          <a:prstGeom prst="rect">
            <a:avLst/>
          </a:prstGeom>
          <a:ln w="88900" cap="sq" cmpd="thickThin">
            <a:solidFill>
              <a:schemeClr val="accent1">
                <a:lumMod val="75000"/>
              </a:schemeClr>
            </a:solidFill>
            <a:prstDash val="solid"/>
            <a:miter lim="800000"/>
          </a:ln>
          <a:effectLst>
            <a:innerShdw blurRad="76200">
              <a:srgbClr val="000000"/>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47784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Smart agriculture System helps farmers to predict the upcoming weather forecast and prevent a lot of crop damage and loses, helps in increasing the quality and quantity of crop production and also helps in reducing few human efforts.</a:t>
            </a:r>
            <a:endParaRPr lang="en-IN" sz="2800" dirty="0"/>
          </a:p>
          <a:p>
            <a:endParaRPr lang="en-IN" dirty="0"/>
          </a:p>
        </p:txBody>
      </p:sp>
    </p:spTree>
    <p:extLst>
      <p:ext uri="{BB962C8B-B14F-4D97-AF65-F5344CB8AC3E}">
        <p14:creationId xmlns:p14="http://schemas.microsoft.com/office/powerpoint/2010/main" val="15769411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TotalTime>
  <Words>171</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Times New Roman</vt:lpstr>
      <vt:lpstr>Wingdings 3</vt:lpstr>
      <vt:lpstr>Wisp</vt:lpstr>
      <vt:lpstr>IoT BASED SMART AGRICULTURE SYSTEM</vt:lpstr>
      <vt:lpstr>OVERVIEW:</vt:lpstr>
      <vt:lpstr>BLOCK DIAGRAM</vt:lpstr>
      <vt:lpstr>Steps</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customer helpdesk with smart document understanding - SB33382</dc:title>
  <dc:creator>abishek arjunan</dc:creator>
  <cp:lastModifiedBy>Akarsh Rai</cp:lastModifiedBy>
  <cp:revision>12</cp:revision>
  <dcterms:created xsi:type="dcterms:W3CDTF">2020-06-10T03:49:07Z</dcterms:created>
  <dcterms:modified xsi:type="dcterms:W3CDTF">2020-07-04T09:47:33Z</dcterms:modified>
</cp:coreProperties>
</file>