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-366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8AC2-0E0D-4714-BA9E-9D35688CFC22}" type="datetimeFigureOut">
              <a:rPr lang="en-IN" smtClean="0"/>
              <a:t>04-07-2020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4D8B-9D38-4CBF-9428-F50CA820F1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8AC2-0E0D-4714-BA9E-9D35688CFC22}" type="datetimeFigureOut">
              <a:rPr lang="en-IN" smtClean="0"/>
              <a:t>04-07-2020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4D8B-9D38-4CBF-9428-F50CA820F1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8AC2-0E0D-4714-BA9E-9D35688CFC22}" type="datetimeFigureOut">
              <a:rPr lang="en-IN" smtClean="0"/>
              <a:t>04-07-2020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4D8B-9D38-4CBF-9428-F50CA820F1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8AC2-0E0D-4714-BA9E-9D35688CFC22}" type="datetimeFigureOut">
              <a:rPr lang="en-IN" smtClean="0"/>
              <a:t>04-07-2020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4D8B-9D38-4CBF-9428-F50CA820F1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8AC2-0E0D-4714-BA9E-9D35688CFC22}" type="datetimeFigureOut">
              <a:rPr lang="en-IN" smtClean="0"/>
              <a:t>04-07-2020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4D8B-9D38-4CBF-9428-F50CA820F1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8AC2-0E0D-4714-BA9E-9D35688CFC22}" type="datetimeFigureOut">
              <a:rPr lang="en-IN" smtClean="0"/>
              <a:t>04-07-2020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4D8B-9D38-4CBF-9428-F50CA820F1B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8AC2-0E0D-4714-BA9E-9D35688CFC22}" type="datetimeFigureOut">
              <a:rPr lang="en-IN" smtClean="0"/>
              <a:t>04-07-2020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4D8B-9D38-4CBF-9428-F50CA820F1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8AC2-0E0D-4714-BA9E-9D35688CFC22}" type="datetimeFigureOut">
              <a:rPr lang="en-IN" smtClean="0"/>
              <a:t>04-07-2020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4D8B-9D38-4CBF-9428-F50CA820F1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8AC2-0E0D-4714-BA9E-9D35688CFC22}" type="datetimeFigureOut">
              <a:rPr lang="en-IN" smtClean="0"/>
              <a:t>04-07-2020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4D8B-9D38-4CBF-9428-F50CA820F1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8AC2-0E0D-4714-BA9E-9D35688CFC22}" type="datetimeFigureOut">
              <a:rPr lang="en-IN" smtClean="0"/>
              <a:t>04-07-2020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FD4D8B-9D38-4CBF-9428-F50CA820F1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8AC2-0E0D-4714-BA9E-9D35688CFC22}" type="datetimeFigureOut">
              <a:rPr lang="en-IN" smtClean="0"/>
              <a:t>04-07-2020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4D8B-9D38-4CBF-9428-F50CA820F1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55C8AC2-0E0D-4714-BA9E-9D35688CFC22}" type="datetimeFigureOut">
              <a:rPr lang="en-IN" smtClean="0"/>
              <a:t>04-07-2020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43FD4D8B-9D38-4CBF-9428-F50CA820F1B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320216-4C7C-48E6-BDCC-9DC05B3B9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2839909"/>
            <a:ext cx="11487150" cy="1571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College: Thakur College of Engineering &amp; Technology</a:t>
            </a:r>
          </a:p>
          <a:p>
            <a:pPr marL="0" indent="0">
              <a:buNone/>
            </a:pPr>
            <a:r>
              <a:rPr lang="en-US" sz="3200" dirty="0"/>
              <a:t>Branch/Semester: Electronics/6th</a:t>
            </a:r>
            <a:endParaRPr lang="en-I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73F3D28-5373-49B2-9EB5-F5C1EA74F9BF}"/>
              </a:ext>
            </a:extLst>
          </p:cNvPr>
          <p:cNvSpPr txBox="1"/>
          <p:nvPr/>
        </p:nvSpPr>
        <p:spPr>
          <a:xfrm>
            <a:off x="-232720" y="2016317"/>
            <a:ext cx="1087188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300" dirty="0"/>
              <a:t>Name: </a:t>
            </a:r>
            <a:r>
              <a:rPr lang="en-US" sz="4300" dirty="0" smtClean="0"/>
              <a:t>YASH SANTOSH MAJALKAR</a:t>
            </a:r>
            <a:endParaRPr lang="en-IN" sz="4300" dirty="0"/>
          </a:p>
        </p:txBody>
      </p:sp>
    </p:spTree>
    <p:extLst>
      <p:ext uri="{BB962C8B-B14F-4D97-AF65-F5344CB8AC3E}">
        <p14:creationId xmlns:p14="http://schemas.microsoft.com/office/powerpoint/2010/main" val="25823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532A9F-9D69-4138-9BB0-AD7D0D391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947" y="1595122"/>
            <a:ext cx="9558106" cy="2387600"/>
          </a:xfrm>
        </p:spPr>
        <p:txBody>
          <a:bodyPr/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Smart Agriculture System Based On IOT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09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2E25178-366D-4E2F-B560-FFF77FC327D8}"/>
              </a:ext>
            </a:extLst>
          </p:cNvPr>
          <p:cNvPicPr/>
          <p:nvPr/>
        </p:nvPicPr>
        <p:blipFill rotWithShape="1">
          <a:blip r:embed="rId2"/>
          <a:srcRect t="7169" b="10294"/>
          <a:stretch/>
        </p:blipFill>
        <p:spPr bwMode="auto">
          <a:xfrm>
            <a:off x="2248535" y="1480185"/>
            <a:ext cx="7694930" cy="46062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B276F62-7EE6-4C28-89EA-598FC0935A72}"/>
              </a:ext>
            </a:extLst>
          </p:cNvPr>
          <p:cNvSpPr txBox="1"/>
          <p:nvPr/>
        </p:nvSpPr>
        <p:spPr>
          <a:xfrm>
            <a:off x="619125" y="361950"/>
            <a:ext cx="6229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Block Diagram: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56040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54449F-84CB-4F26-A3F3-020E4028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652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Future Scope: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44D659-3B39-4514-BA4B-57A96267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905" y="1401612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Weeding and pest control are both critical aspects of plant maintenance and tasks that are perfect for autonomous robots.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We can also implement machines for weeding and pest control purpose.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Seeding can be improved with seeding machines, which can cover more ground much faster than a human.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 Even the movement of animals can be monitored which may destroy the crops in agricultural field and in case of any discrepancy send a SMS notification as well.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1097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88</TotalTime>
  <Words>61</Words>
  <Application>Microsoft Office PowerPoint</Application>
  <PresentationFormat>Custom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Angles</vt:lpstr>
      <vt:lpstr>PowerPoint Presentation</vt:lpstr>
      <vt:lpstr>Smart Agriculture System Based On IOT</vt:lpstr>
      <vt:lpstr>PowerPoint Presentation</vt:lpstr>
      <vt:lpstr>Future Scope: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akshata parulekar</dc:creator>
  <cp:lastModifiedBy>Aspire</cp:lastModifiedBy>
  <cp:revision>7</cp:revision>
  <dcterms:created xsi:type="dcterms:W3CDTF">2020-06-16T11:18:14Z</dcterms:created>
  <dcterms:modified xsi:type="dcterms:W3CDTF">2020-07-04T02:54:33Z</dcterms:modified>
</cp:coreProperties>
</file>