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8804-2F04-459A-8667-536173A57E07}"/>
              </a:ext>
            </a:extLst>
          </p:cNvPr>
          <p:cNvSpPr>
            <a:spLocks noGrp="1"/>
          </p:cNvSpPr>
          <p:nvPr>
            <p:ph type="ctrTitle"/>
          </p:nvPr>
        </p:nvSpPr>
        <p:spPr>
          <a:xfrm>
            <a:off x="1876424" y="1127465"/>
            <a:ext cx="9842100" cy="2382498"/>
          </a:xfrm>
        </p:spPr>
        <p:txBody>
          <a:bodyPr>
            <a:normAutofit/>
          </a:bodyPr>
          <a:lstStyle/>
          <a:p>
            <a:pPr algn="r"/>
            <a:r>
              <a:rPr lang="en-US" sz="5400" dirty="0"/>
              <a:t>Smart Agriculture system based on IoT</a:t>
            </a:r>
            <a:endParaRPr lang="en-IN" sz="5400" dirty="0"/>
          </a:p>
        </p:txBody>
      </p:sp>
      <p:sp>
        <p:nvSpPr>
          <p:cNvPr id="3" name="Subtitle 2">
            <a:extLst>
              <a:ext uri="{FF2B5EF4-FFF2-40B4-BE49-F238E27FC236}">
                <a16:creationId xmlns:a16="http://schemas.microsoft.com/office/drawing/2014/main" id="{F40B5CC4-6972-4951-8F13-57791F1DF6C8}"/>
              </a:ext>
            </a:extLst>
          </p:cNvPr>
          <p:cNvSpPr>
            <a:spLocks noGrp="1"/>
          </p:cNvSpPr>
          <p:nvPr>
            <p:ph type="subTitle" idx="1"/>
          </p:nvPr>
        </p:nvSpPr>
        <p:spPr>
          <a:xfrm>
            <a:off x="5832629" y="3619794"/>
            <a:ext cx="5989467" cy="1156392"/>
          </a:xfrm>
        </p:spPr>
        <p:txBody>
          <a:bodyPr/>
          <a:lstStyle/>
          <a:p>
            <a:pPr algn="r"/>
            <a:r>
              <a:rPr lang="en-US" dirty="0"/>
              <a:t>A better solution for better future</a:t>
            </a:r>
            <a:endParaRPr lang="en-IN" dirty="0"/>
          </a:p>
        </p:txBody>
      </p:sp>
    </p:spTree>
    <p:extLst>
      <p:ext uri="{BB962C8B-B14F-4D97-AF65-F5344CB8AC3E}">
        <p14:creationId xmlns:p14="http://schemas.microsoft.com/office/powerpoint/2010/main" val="425143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4D8941C-B149-4BA3-8506-312225BE5445}"/>
              </a:ext>
            </a:extLst>
          </p:cNvPr>
          <p:cNvSpPr>
            <a:spLocks noGrp="1"/>
          </p:cNvSpPr>
          <p:nvPr>
            <p:ph type="title"/>
          </p:nvPr>
        </p:nvSpPr>
        <p:spPr>
          <a:xfrm>
            <a:off x="958788" y="609600"/>
            <a:ext cx="3275861" cy="1121546"/>
          </a:xfrm>
        </p:spPr>
        <p:txBody>
          <a:bodyPr/>
          <a:lstStyle/>
          <a:p>
            <a:r>
              <a:rPr lang="en-US" dirty="0"/>
              <a:t>Why </a:t>
            </a:r>
            <a:r>
              <a:rPr lang="en-US" dirty="0" err="1"/>
              <a:t>iot</a:t>
            </a:r>
            <a:r>
              <a:rPr lang="en-US" dirty="0"/>
              <a:t> in agriculture ?</a:t>
            </a:r>
            <a:endParaRPr lang="en-IN" dirty="0"/>
          </a:p>
        </p:txBody>
      </p:sp>
      <p:sp>
        <p:nvSpPr>
          <p:cNvPr id="19" name="Text Placeholder 18">
            <a:extLst>
              <a:ext uri="{FF2B5EF4-FFF2-40B4-BE49-F238E27FC236}">
                <a16:creationId xmlns:a16="http://schemas.microsoft.com/office/drawing/2014/main" id="{D77FC402-8FF8-46BC-B332-D64D571499D7}"/>
              </a:ext>
            </a:extLst>
          </p:cNvPr>
          <p:cNvSpPr>
            <a:spLocks noGrp="1"/>
          </p:cNvSpPr>
          <p:nvPr>
            <p:ph type="body" sz="half" idx="2"/>
          </p:nvPr>
        </p:nvSpPr>
        <p:spPr>
          <a:xfrm>
            <a:off x="870012" y="1731146"/>
            <a:ext cx="3444536" cy="3986073"/>
          </a:xfrm>
        </p:spPr>
        <p:txBody>
          <a:bodyPr>
            <a:normAutofit fontScale="92500"/>
          </a:bodyPr>
          <a:lstStyle/>
          <a:p>
            <a:r>
              <a:rPr lang="en-US" b="0" i="0" dirty="0">
                <a:effectLst/>
                <a:latin typeface="Arbutus Slab"/>
              </a:rPr>
              <a:t>The farming and agricultural industry relies on innovative ideas and technological advancements to help increase yields and better allocate resources. The late 19th century and the 20th century brought a number of mechanical innovations, like tractors and harvesters. </a:t>
            </a:r>
            <a:r>
              <a:rPr lang="en-US" b="1" i="0" dirty="0">
                <a:effectLst/>
                <a:latin typeface="Arbutus Slab"/>
              </a:rPr>
              <a:t>Today, a driving force behind increased agricultural production at a lower cost is the Internet of Things (IoT)</a:t>
            </a:r>
            <a:r>
              <a:rPr lang="en-US" b="0" i="0" dirty="0">
                <a:effectLst/>
                <a:latin typeface="Arbutus Slab"/>
              </a:rPr>
              <a:t>, which leaves the door wide open for engineers looking to bring a smart farming solution or IoT agricultural sensor to market. </a:t>
            </a:r>
            <a:endParaRPr lang="en-IN" dirty="0"/>
          </a:p>
        </p:txBody>
      </p:sp>
      <p:pic>
        <p:nvPicPr>
          <p:cNvPr id="1028" name="Picture 4" descr="See the source image">
            <a:extLst>
              <a:ext uri="{FF2B5EF4-FFF2-40B4-BE49-F238E27FC236}">
                <a16:creationId xmlns:a16="http://schemas.microsoft.com/office/drawing/2014/main" id="{C7B7615C-11CB-48B7-A732-05FA235C10E7}"/>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934" b="934"/>
          <a:stretch>
            <a:fillRect/>
          </a:stretch>
        </p:blipFill>
        <p:spPr bwMode="auto">
          <a:xfrm>
            <a:off x="4386263" y="609600"/>
            <a:ext cx="6661150" cy="510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57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D382-6379-4A8C-A625-D907B540E5BB}"/>
              </a:ext>
            </a:extLst>
          </p:cNvPr>
          <p:cNvSpPr>
            <a:spLocks noGrp="1"/>
          </p:cNvSpPr>
          <p:nvPr>
            <p:ph type="title"/>
          </p:nvPr>
        </p:nvSpPr>
        <p:spPr>
          <a:xfrm>
            <a:off x="1141413" y="112491"/>
            <a:ext cx="9905998" cy="935074"/>
          </a:xfrm>
        </p:spPr>
        <p:txBody>
          <a:bodyPr/>
          <a:lstStyle/>
          <a:p>
            <a:pPr algn="ctr"/>
            <a:r>
              <a:rPr lang="en-US" dirty="0"/>
              <a:t>The project</a:t>
            </a:r>
            <a:endParaRPr lang="en-IN" dirty="0"/>
          </a:p>
        </p:txBody>
      </p:sp>
      <p:sp>
        <p:nvSpPr>
          <p:cNvPr id="3" name="Content Placeholder 2">
            <a:extLst>
              <a:ext uri="{FF2B5EF4-FFF2-40B4-BE49-F238E27FC236}">
                <a16:creationId xmlns:a16="http://schemas.microsoft.com/office/drawing/2014/main" id="{98F62D6F-3C3B-4AFB-AF43-50E6E55ED5CD}"/>
              </a:ext>
            </a:extLst>
          </p:cNvPr>
          <p:cNvSpPr>
            <a:spLocks noGrp="1"/>
          </p:cNvSpPr>
          <p:nvPr>
            <p:ph idx="1"/>
          </p:nvPr>
        </p:nvSpPr>
        <p:spPr>
          <a:xfrm>
            <a:off x="1265700" y="941033"/>
            <a:ext cx="9905999" cy="3071673"/>
          </a:xfrm>
        </p:spPr>
        <p:txBody>
          <a:bodyPr/>
          <a:lstStyle/>
          <a:p>
            <a:pPr marL="274320" indent="0" algn="just">
              <a:spcAft>
                <a:spcPts val="750"/>
              </a:spcAft>
              <a:buNone/>
            </a:pPr>
            <a:r>
              <a:rPr lang="en-IN" sz="1800" dirty="0">
                <a:effectLst/>
                <a:ea typeface="Times New Roman" panose="02020603050405020304" pitchFamily="18" charset="0"/>
              </a:rPr>
              <a:t>This project can monitor soil moisture and climatic conditions to grow and yield a better crop. The farmer can also get the real time weather forecasting data by using external platforms like Open Weather API.</a:t>
            </a:r>
            <a:r>
              <a:rPr lang="en-IN" sz="1800" b="1" dirty="0">
                <a:effectLst/>
                <a:ea typeface="Times New Roman" panose="02020603050405020304" pitchFamily="18" charset="0"/>
              </a:rPr>
              <a:t> </a:t>
            </a:r>
            <a:r>
              <a:rPr lang="en-IN" sz="1800" dirty="0">
                <a:effectLst/>
                <a:ea typeface="Times New Roman" panose="02020603050405020304" pitchFamily="18" charset="0"/>
              </a:rPr>
              <a:t>Farmer is provided a web application using which he can monitor the temperature, humidity and soil moisture parameters along with weather forecasting details.</a:t>
            </a:r>
          </a:p>
          <a:p>
            <a:pPr marL="274320" indent="0" algn="just">
              <a:spcAft>
                <a:spcPts val="750"/>
              </a:spcAft>
              <a:buNone/>
            </a:pPr>
            <a:r>
              <a:rPr lang="en-IN" sz="1800" dirty="0">
                <a:effectLst/>
                <a:ea typeface="Calibri" panose="020F0502020204030204" pitchFamily="34" charset="0"/>
              </a:rPr>
              <a:t>Based on all the parameters he can water his crop by controlling the motors using the application as per requirement without his physical presence at the crop. And based on the weather data obtained he can predict the weather and take required measures to avoid loss due to undesirable climatic conditions</a:t>
            </a:r>
            <a:endParaRPr lang="en-IN" dirty="0"/>
          </a:p>
        </p:txBody>
      </p:sp>
      <p:pic>
        <p:nvPicPr>
          <p:cNvPr id="2050" name="Picture 2" descr="See the source image">
            <a:extLst>
              <a:ext uri="{FF2B5EF4-FFF2-40B4-BE49-F238E27FC236}">
                <a16:creationId xmlns:a16="http://schemas.microsoft.com/office/drawing/2014/main" id="{C24DF655-31A7-4B63-9A11-B4D90E11D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619" y="3660858"/>
            <a:ext cx="4069162" cy="283205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ee the source image">
            <a:extLst>
              <a:ext uri="{FF2B5EF4-FFF2-40B4-BE49-F238E27FC236}">
                <a16:creationId xmlns:a16="http://schemas.microsoft.com/office/drawing/2014/main" id="{109DA23E-75CD-4410-B158-B2C486380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022" y="3660858"/>
            <a:ext cx="4312436" cy="287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52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A563-7435-417F-B0EB-E7E34C6392CD}"/>
              </a:ext>
            </a:extLst>
          </p:cNvPr>
          <p:cNvSpPr>
            <a:spLocks noGrp="1"/>
          </p:cNvSpPr>
          <p:nvPr>
            <p:ph type="title"/>
          </p:nvPr>
        </p:nvSpPr>
        <p:spPr>
          <a:xfrm>
            <a:off x="1345601" y="222722"/>
            <a:ext cx="9905998" cy="1046786"/>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0FB9BCFF-A70F-4C06-9A43-D9903540D1F5}"/>
              </a:ext>
            </a:extLst>
          </p:cNvPr>
          <p:cNvSpPr>
            <a:spLocks noGrp="1"/>
          </p:cNvSpPr>
          <p:nvPr>
            <p:ph idx="1"/>
          </p:nvPr>
        </p:nvSpPr>
        <p:spPr>
          <a:xfrm>
            <a:off x="1345601" y="1346184"/>
            <a:ext cx="9905999" cy="1585666"/>
          </a:xfrm>
        </p:spPr>
        <p:txBody>
          <a:bodyPr/>
          <a:lstStyle/>
          <a:p>
            <a:pPr marL="0" indent="0">
              <a:buNone/>
            </a:pPr>
            <a:r>
              <a:rPr lang="en-IN" sz="1800" dirty="0">
                <a:effectLst/>
                <a:latin typeface="Calibri" panose="020F0502020204030204" pitchFamily="34" charset="0"/>
                <a:ea typeface="Times New Roman" panose="02020603050405020304" pitchFamily="18" charset="0"/>
              </a:rPr>
              <a:t>Future work would be focused more on increasing sensors on this  system to fetch more data especially with regard to Pest Control and by also integrating GPS module in this system to  enhance this Agriculture IoT Technology to full-fledged Agriculture Precision ready product. Integrating it with Ai devices to automate planting and other functionalities.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3078" name="Picture 6" descr="See the source image">
            <a:extLst>
              <a:ext uri="{FF2B5EF4-FFF2-40B4-BE49-F238E27FC236}">
                <a16:creationId xmlns:a16="http://schemas.microsoft.com/office/drawing/2014/main" id="{BFCAFCBF-0C70-4E3A-B608-4904D2E29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401" y="2482010"/>
            <a:ext cx="3839575" cy="256050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ee the source image">
            <a:extLst>
              <a:ext uri="{FF2B5EF4-FFF2-40B4-BE49-F238E27FC236}">
                <a16:creationId xmlns:a16="http://schemas.microsoft.com/office/drawing/2014/main" id="{96FCDEDC-AD35-4328-9D48-7A0BAE2A9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189" y="4256739"/>
            <a:ext cx="4088075" cy="229891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ee the source image">
            <a:extLst>
              <a:ext uri="{FF2B5EF4-FFF2-40B4-BE49-F238E27FC236}">
                <a16:creationId xmlns:a16="http://schemas.microsoft.com/office/drawing/2014/main" id="{2D8866FB-85D9-4B13-9A25-657C7EEAB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110" y="2931851"/>
            <a:ext cx="4981689" cy="28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335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BD2AF3-EB5D-4913-8306-3C4345E0AEAF}"/>
              </a:ext>
            </a:extLst>
          </p:cNvPr>
          <p:cNvSpPr>
            <a:spLocks noGrp="1"/>
          </p:cNvSpPr>
          <p:nvPr>
            <p:ph type="title"/>
          </p:nvPr>
        </p:nvSpPr>
        <p:spPr>
          <a:xfrm>
            <a:off x="352426" y="1323975"/>
            <a:ext cx="11477624" cy="2895600"/>
          </a:xfrm>
        </p:spPr>
        <p:txBody>
          <a:bodyPr>
            <a:normAutofit/>
          </a:bodyPr>
          <a:lstStyle/>
          <a:p>
            <a:pPr algn="ctr"/>
            <a:r>
              <a:rPr lang="en-US" sz="4800" dirty="0">
                <a:latin typeface="Segoe Script" panose="030B0504020000000003" pitchFamily="66" charset="0"/>
              </a:rPr>
              <a:t>If it weren’t for agriculture, there would be no culture at all</a:t>
            </a:r>
            <a:endParaRPr lang="en-IN" sz="4800" dirty="0"/>
          </a:p>
        </p:txBody>
      </p:sp>
      <p:sp>
        <p:nvSpPr>
          <p:cNvPr id="7" name="Text Placeholder 6">
            <a:extLst>
              <a:ext uri="{FF2B5EF4-FFF2-40B4-BE49-F238E27FC236}">
                <a16:creationId xmlns:a16="http://schemas.microsoft.com/office/drawing/2014/main" id="{84F7FA30-D0E6-4C3A-BA34-157FE8168FE0}"/>
              </a:ext>
            </a:extLst>
          </p:cNvPr>
          <p:cNvSpPr>
            <a:spLocks noGrp="1"/>
          </p:cNvSpPr>
          <p:nvPr>
            <p:ph type="body" idx="1"/>
          </p:nvPr>
        </p:nvSpPr>
        <p:spPr/>
        <p:txBody>
          <a:bodyPr>
            <a:normAutofit/>
          </a:bodyPr>
          <a:lstStyle/>
          <a:p>
            <a:pPr algn="ctr"/>
            <a:r>
              <a:rPr lang="en-US" sz="3200" dirty="0">
                <a:latin typeface="Bahnschrift SemiLight Condensed" panose="020B0502040204020203" pitchFamily="34" charset="0"/>
              </a:rPr>
              <a:t>thankyou</a:t>
            </a:r>
            <a:endParaRPr lang="en-IN" sz="3200" dirty="0">
              <a:latin typeface="Bahnschrift SemiLight Condensed" panose="020B0502040204020203" pitchFamily="34" charset="0"/>
            </a:endParaRPr>
          </a:p>
        </p:txBody>
      </p:sp>
    </p:spTree>
    <p:extLst>
      <p:ext uri="{BB962C8B-B14F-4D97-AF65-F5344CB8AC3E}">
        <p14:creationId xmlns:p14="http://schemas.microsoft.com/office/powerpoint/2010/main" val="3775524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289</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Arbutus Slab</vt:lpstr>
      <vt:lpstr>Arial</vt:lpstr>
      <vt:lpstr>Bahnschrift SemiLight Condensed</vt:lpstr>
      <vt:lpstr>Calibri</vt:lpstr>
      <vt:lpstr>Segoe Script</vt:lpstr>
      <vt:lpstr>Times New Roman</vt:lpstr>
      <vt:lpstr>Tw Cen MT</vt:lpstr>
      <vt:lpstr>Circuit</vt:lpstr>
      <vt:lpstr>Smart Agriculture system based on IoT</vt:lpstr>
      <vt:lpstr>Why iot in agriculture ?</vt:lpstr>
      <vt:lpstr>The project</vt:lpstr>
      <vt:lpstr>Future scope</vt:lpstr>
      <vt:lpstr>If it weren’t for agriculture, there would be no culture at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 based on IoT</dc:title>
  <dc:creator>Nikhitha</dc:creator>
  <cp:lastModifiedBy>Nikhitha</cp:lastModifiedBy>
  <cp:revision>4</cp:revision>
  <dcterms:created xsi:type="dcterms:W3CDTF">2020-07-03T13:38:04Z</dcterms:created>
  <dcterms:modified xsi:type="dcterms:W3CDTF">2020-07-03T14:10:45Z</dcterms:modified>
</cp:coreProperties>
</file>