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SMART AGRICULTURE SYSTEM USING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5289" y="4656667"/>
            <a:ext cx="8026399" cy="220133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Submitted by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Rahul </a:t>
            </a:r>
            <a:r>
              <a:rPr lang="en-US" sz="2400" dirty="0" err="1" smtClean="0"/>
              <a:t>Pandurang</a:t>
            </a:r>
            <a:r>
              <a:rPr lang="en-US" sz="2400" dirty="0" smtClean="0"/>
              <a:t> </a:t>
            </a:r>
            <a:r>
              <a:rPr lang="en-US" sz="2400" dirty="0" err="1" smtClean="0"/>
              <a:t>Bhere</a:t>
            </a:r>
            <a:endParaRPr lang="en-US" sz="24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Mail id: </a:t>
            </a:r>
            <a:r>
              <a:rPr lang="en-US" sz="2400" dirty="0" smtClean="0"/>
              <a:t>rockybhere60@gmail.com</a:t>
            </a:r>
            <a:endParaRPr lang="en-US" sz="2400" dirty="0"/>
          </a:p>
          <a:p>
            <a:r>
              <a:rPr lang="en-US" dirty="0">
                <a:latin typeface="Montserrat"/>
              </a:rPr>
              <a:t>Internship </a:t>
            </a:r>
            <a:r>
              <a:rPr lang="en-US" dirty="0" smtClean="0">
                <a:latin typeface="Montserrat"/>
              </a:rPr>
              <a:t>Title :</a:t>
            </a:r>
            <a:r>
              <a:rPr lang="en-US" dirty="0">
                <a:latin typeface="Montserrat"/>
              </a:rPr>
              <a:t>Smart Agriculture system based on </a:t>
            </a:r>
            <a:r>
              <a:rPr lang="en-US" dirty="0" err="1">
                <a:latin typeface="Montserrat"/>
              </a:rPr>
              <a:t>IoT</a:t>
            </a:r>
            <a:r>
              <a:rPr lang="en-US" dirty="0">
                <a:latin typeface="Montserrat"/>
              </a:rPr>
              <a:t> - SB48131</a:t>
            </a:r>
          </a:p>
          <a:p>
            <a:r>
              <a:rPr lang="en-US" dirty="0">
                <a:latin typeface="Montserrat"/>
              </a:rPr>
              <a:t>Project </a:t>
            </a:r>
            <a:r>
              <a:rPr lang="en-US" dirty="0" smtClean="0">
                <a:latin typeface="Montserrat"/>
              </a:rPr>
              <a:t>ID:</a:t>
            </a:r>
            <a:r>
              <a:rPr lang="en-US" dirty="0">
                <a:latin typeface="Montserrat"/>
              </a:rPr>
              <a:t>SPS_PRO_101</a:t>
            </a:r>
          </a:p>
          <a:p>
            <a:endParaRPr lang="en-US" dirty="0">
              <a:solidFill>
                <a:srgbClr val="616873"/>
              </a:solidFill>
              <a:latin typeface="Montserrat"/>
            </a:endParaRPr>
          </a:p>
          <a:p>
            <a:endParaRPr lang="en-US" dirty="0">
              <a:latin typeface="Montserra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4" y="265288"/>
            <a:ext cx="8534400" cy="1507067"/>
          </a:xfrm>
        </p:spPr>
        <p:txBody>
          <a:bodyPr/>
          <a:lstStyle/>
          <a:p>
            <a:r>
              <a:rPr lang="en" dirty="0"/>
              <a:t>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34" y="1772355"/>
            <a:ext cx="8534400" cy="3615267"/>
          </a:xfrm>
        </p:spPr>
        <p:txBody>
          <a:bodyPr/>
          <a:lstStyle/>
          <a:p>
            <a:r>
              <a:rPr lang="en-US" dirty="0"/>
              <a:t>The aim of the project is to provide farmers an access to continuous monitoring of the weather and soil conditions through a web app which would benefit the farmers in several ways.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00" y="174976"/>
            <a:ext cx="8534400" cy="1507067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00" y="2063045"/>
            <a:ext cx="8534400" cy="3615267"/>
          </a:xfrm>
        </p:spPr>
        <p:txBody>
          <a:bodyPr/>
          <a:lstStyle/>
          <a:p>
            <a:r>
              <a:rPr lang="en" dirty="0"/>
              <a:t>This project is developed using the watson IoT platform and node red softwares. The data is retrieved from the watson IoT simulator to node red and is displayed in a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33" y="364067"/>
            <a:ext cx="8534400" cy="1507067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833" y="1871134"/>
            <a:ext cx="4937655" cy="4543779"/>
          </a:xfrm>
        </p:spPr>
        <p:txBody>
          <a:bodyPr>
            <a:normAutofit fontScale="92500" lnSpcReduction="20000"/>
          </a:bodyPr>
          <a:lstStyle/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Firstly, two devices are created in the </a:t>
            </a:r>
            <a:r>
              <a:rPr lang="en-US" dirty="0" err="1"/>
              <a:t>watson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platform. One is an </a:t>
            </a:r>
            <a:r>
              <a:rPr lang="en-US" dirty="0" err="1" smtClean="0"/>
              <a:t>HpRahul</a:t>
            </a:r>
            <a:r>
              <a:rPr lang="en-US" dirty="0" smtClean="0"/>
              <a:t> for </a:t>
            </a:r>
            <a:r>
              <a:rPr lang="en-US" dirty="0"/>
              <a:t>temperature, humidity and soil moisture sensor connections and the other is a </a:t>
            </a:r>
            <a:r>
              <a:rPr lang="en-US" dirty="0" err="1" smtClean="0"/>
              <a:t>SmartAgro</a:t>
            </a:r>
            <a:r>
              <a:rPr lang="en-US" dirty="0" smtClean="0"/>
              <a:t> for </a:t>
            </a:r>
            <a:r>
              <a:rPr lang="en-US" dirty="0"/>
              <a:t>creating buttons to on and off the motor.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Watson </a:t>
            </a:r>
            <a:r>
              <a:rPr lang="en-US" dirty="0" err="1"/>
              <a:t>IoT</a:t>
            </a:r>
            <a:r>
              <a:rPr lang="en-US" dirty="0"/>
              <a:t> sensor simulator is connected to the platform to display the sensor data.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582788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en-US" dirty="0"/>
              <a:t> An API is generated from the website openweathermaps.org to receive the current weather conditions of a particular place which is selected.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en-US" dirty="0"/>
              <a:t> In the node-red, nodes are connected accordingly to receive the data from the </a:t>
            </a:r>
            <a:r>
              <a:rPr lang="en-US" dirty="0" err="1"/>
              <a:t>watson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sensor and display it in </a:t>
            </a:r>
            <a:r>
              <a:rPr lang="en-US" dirty="0" err="1"/>
              <a:t>ui</a:t>
            </a:r>
            <a:r>
              <a:rPr lang="en-US" dirty="0"/>
              <a:t> using gauges.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5.</a:t>
            </a:r>
            <a:r>
              <a:rPr lang="en-US" dirty="0"/>
              <a:t> A python code is written for the connecting the </a:t>
            </a:r>
            <a:r>
              <a:rPr lang="en-US" dirty="0" err="1" smtClean="0"/>
              <a:t>SmartAgro</a:t>
            </a:r>
            <a:r>
              <a:rPr lang="en-US" dirty="0" smtClean="0"/>
              <a:t> device</a:t>
            </a:r>
            <a:r>
              <a:rPr lang="en-US" dirty="0"/>
              <a:t>. Using the </a:t>
            </a:r>
            <a:r>
              <a:rPr lang="en-US" dirty="0" err="1"/>
              <a:t>SmartAgro</a:t>
            </a:r>
            <a:r>
              <a:rPr lang="en-US" dirty="0"/>
              <a:t> </a:t>
            </a:r>
            <a:r>
              <a:rPr lang="en-US" dirty="0" smtClean="0"/>
              <a:t>device </a:t>
            </a:r>
            <a:r>
              <a:rPr lang="en-US" dirty="0"/>
              <a:t>two buttons are generated for the on and off of the motor.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6.</a:t>
            </a:r>
            <a:r>
              <a:rPr lang="en-US" dirty="0" smtClean="0"/>
              <a:t> </a:t>
            </a:r>
            <a:r>
              <a:rPr lang="en-US" dirty="0"/>
              <a:t>Nodes are also connected to display the weather conditions using the http request node and the generated </a:t>
            </a:r>
            <a:r>
              <a:rPr lang="en-US" dirty="0" err="1"/>
              <a:t>api</a:t>
            </a:r>
            <a:r>
              <a:rPr lang="en-US" dirty="0"/>
              <a:t> key. Finally the generated </a:t>
            </a:r>
            <a:r>
              <a:rPr lang="en-US" dirty="0" err="1"/>
              <a:t>ui</a:t>
            </a:r>
            <a:r>
              <a:rPr lang="en-US" dirty="0"/>
              <a:t> consists of the </a:t>
            </a:r>
            <a:r>
              <a:rPr lang="en-US" dirty="0" err="1" smtClean="0"/>
              <a:t>HpRahul</a:t>
            </a:r>
            <a:r>
              <a:rPr lang="en-US" dirty="0" smtClean="0"/>
              <a:t> simulated </a:t>
            </a:r>
            <a:r>
              <a:rPr lang="en-US" dirty="0"/>
              <a:t>data, buttons to control the motor and the weather conditions from the open weather API in the form of gauges.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01" y="389465"/>
            <a:ext cx="8534400" cy="1507067"/>
          </a:xfrm>
        </p:spPr>
        <p:txBody>
          <a:bodyPr/>
          <a:lstStyle/>
          <a:p>
            <a:r>
              <a:rPr lang="en-US" dirty="0"/>
              <a:t>PYTHON CODE FOR MOTOR: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" y="1896531"/>
            <a:ext cx="9087555" cy="4820357"/>
          </a:xfrm>
        </p:spPr>
      </p:pic>
    </p:spTree>
    <p:extLst>
      <p:ext uri="{BB962C8B-B14F-4D97-AF65-F5344CB8AC3E}">
        <p14:creationId xmlns:p14="http://schemas.microsoft.com/office/powerpoint/2010/main" val="35820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146" y="352777"/>
            <a:ext cx="8534400" cy="1507067"/>
          </a:xfrm>
        </p:spPr>
        <p:txBody>
          <a:bodyPr/>
          <a:lstStyle/>
          <a:p>
            <a:r>
              <a:rPr lang="en-US" dirty="0" err="1" smtClean="0"/>
              <a:t>NoDE</a:t>
            </a:r>
            <a:r>
              <a:rPr lang="en-US" dirty="0" smtClean="0"/>
              <a:t> RED Flows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6" y="1490133"/>
            <a:ext cx="9076266" cy="4831646"/>
          </a:xfrm>
        </p:spPr>
      </p:pic>
    </p:spTree>
    <p:extLst>
      <p:ext uri="{BB962C8B-B14F-4D97-AF65-F5344CB8AC3E}">
        <p14:creationId xmlns:p14="http://schemas.microsoft.com/office/powerpoint/2010/main" val="28636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192000" y="6005687"/>
            <a:ext cx="45719" cy="7450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9" y="1286933"/>
            <a:ext cx="9550399" cy="5000978"/>
          </a:xfrm>
        </p:spPr>
      </p:pic>
    </p:spTree>
    <p:extLst>
      <p:ext uri="{BB962C8B-B14F-4D97-AF65-F5344CB8AC3E}">
        <p14:creationId xmlns:p14="http://schemas.microsoft.com/office/powerpoint/2010/main" val="339728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23" y="0"/>
            <a:ext cx="8534400" cy="1507067"/>
          </a:xfrm>
        </p:spPr>
        <p:txBody>
          <a:bodyPr/>
          <a:lstStyle/>
          <a:p>
            <a:r>
              <a:rPr lang="en-US" dirty="0"/>
              <a:t>FINAL WEB UI: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8" y="1148643"/>
            <a:ext cx="9879524" cy="5116690"/>
          </a:xfrm>
        </p:spPr>
      </p:pic>
    </p:spTree>
    <p:extLst>
      <p:ext uri="{BB962C8B-B14F-4D97-AF65-F5344CB8AC3E}">
        <p14:creationId xmlns:p14="http://schemas.microsoft.com/office/powerpoint/2010/main" val="25240606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299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Montserrat</vt:lpstr>
      <vt:lpstr>Wingdings 3</vt:lpstr>
      <vt:lpstr>Slice</vt:lpstr>
      <vt:lpstr>SMART AGRICULTURE SYSTEM USING IOT</vt:lpstr>
      <vt:lpstr>AIM </vt:lpstr>
      <vt:lpstr>DEVELOPMENT</vt:lpstr>
      <vt:lpstr>WORKING</vt:lpstr>
      <vt:lpstr>PYTHON CODE FOR MOTOR: </vt:lpstr>
      <vt:lpstr>NoDE RED Flows</vt:lpstr>
      <vt:lpstr>PowerPoint Presentation</vt:lpstr>
      <vt:lpstr>FINAL WEB UI: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USING IOT</dc:title>
  <dc:creator>Microsoft account</dc:creator>
  <cp:lastModifiedBy>Microsoft account</cp:lastModifiedBy>
  <cp:revision>5</cp:revision>
  <dcterms:created xsi:type="dcterms:W3CDTF">2020-06-25T17:52:30Z</dcterms:created>
  <dcterms:modified xsi:type="dcterms:W3CDTF">2020-06-26T11:02:02Z</dcterms:modified>
</cp:coreProperties>
</file>