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A6B88-AC59-41CB-BD60-4F752BD57B5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1C5A9-04FE-4438-B0A5-BB246CB8D8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1C5A9-04FE-4438-B0A5-BB246CB8D85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88FF5D-E612-4317-9833-EB094F9174EF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2EEEC-2411-4A13-B503-7A785DACB8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Smart Agriculture System based on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Vishakha</a:t>
            </a:r>
            <a:r>
              <a:rPr lang="en-US" dirty="0" smtClean="0"/>
              <a:t> </a:t>
            </a:r>
            <a:r>
              <a:rPr lang="en-US" dirty="0" err="1" smtClean="0"/>
              <a:t>Dakhane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 based Smart Farming?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Internet of Things (</a:t>
            </a:r>
            <a:r>
              <a:rPr lang="en-US" sz="2400" b="1" dirty="0" err="1" smtClean="0"/>
              <a:t>IoT</a:t>
            </a:r>
            <a:r>
              <a:rPr lang="en-US" sz="2400" dirty="0" smtClean="0"/>
              <a:t>) describes the network of physical objects—“things”—that are embedded with sensors, software, and other </a:t>
            </a:r>
            <a:r>
              <a:rPr lang="en-US" sz="2400" b="1" dirty="0" smtClean="0"/>
              <a:t>technologies</a:t>
            </a:r>
            <a:r>
              <a:rPr lang="en-US" sz="2400" dirty="0" smtClean="0"/>
              <a:t> for the purpose of connecting and exchanging data with other devices and systems over the internet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IoT</a:t>
            </a:r>
            <a:r>
              <a:rPr lang="en-US" sz="2400" dirty="0" smtClean="0"/>
              <a:t> based </a:t>
            </a:r>
            <a:r>
              <a:rPr lang="en-US" sz="2400" b="1" dirty="0" smtClean="0"/>
              <a:t>Smart Farming</a:t>
            </a:r>
            <a:r>
              <a:rPr lang="en-US" sz="2400" dirty="0" smtClean="0"/>
              <a:t> improves the entire </a:t>
            </a:r>
            <a:r>
              <a:rPr lang="en-US" sz="2400" b="1" dirty="0" smtClean="0"/>
              <a:t>Agriculture system</a:t>
            </a:r>
            <a:r>
              <a:rPr lang="en-US" sz="2400" dirty="0" smtClean="0"/>
              <a:t> by monitoring the field in real-time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 With the help of sensors and interconnectivity, the Internet of Things in </a:t>
            </a:r>
            <a:r>
              <a:rPr lang="en-US" sz="2400" b="1" dirty="0" smtClean="0"/>
              <a:t>Agriculture</a:t>
            </a:r>
            <a:r>
              <a:rPr lang="en-US" sz="2400" dirty="0" smtClean="0"/>
              <a:t> has not only saved the time of the farmers but has also reduced the extravagant use of resources such as Water and Electricity.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More data means better </a:t>
            </a:r>
            <a:r>
              <a:rPr lang="en-US" sz="2800" dirty="0" smtClean="0"/>
              <a:t>decisions.</a:t>
            </a:r>
          </a:p>
          <a:p>
            <a:r>
              <a:rPr lang="en-US" sz="2800" dirty="0" smtClean="0"/>
              <a:t>Ability to track and monitor </a:t>
            </a:r>
            <a:r>
              <a:rPr lang="en-US" sz="2800" dirty="0" smtClean="0"/>
              <a:t>things.</a:t>
            </a:r>
          </a:p>
          <a:p>
            <a:r>
              <a:rPr lang="en-US" sz="2800" dirty="0" smtClean="0"/>
              <a:t>Lighten the workload with </a:t>
            </a:r>
            <a:r>
              <a:rPr lang="en-US" sz="2800" dirty="0" smtClean="0"/>
              <a:t>automation.</a:t>
            </a:r>
          </a:p>
          <a:p>
            <a:r>
              <a:rPr lang="en-US" sz="2800" dirty="0" smtClean="0"/>
              <a:t>Increases </a:t>
            </a:r>
            <a:r>
              <a:rPr lang="en-US" sz="2800" dirty="0" smtClean="0"/>
              <a:t>efficiency</a:t>
            </a:r>
            <a:r>
              <a:rPr lang="en-US" sz="2800" dirty="0" smtClean="0"/>
              <a:t> by saving money and </a:t>
            </a:r>
            <a:r>
              <a:rPr lang="en-US" sz="2800" dirty="0" smtClean="0"/>
              <a:t>resources.</a:t>
            </a:r>
          </a:p>
          <a:p>
            <a:r>
              <a:rPr lang="en-US" sz="2800" dirty="0" smtClean="0"/>
              <a:t>Better quality of </a:t>
            </a:r>
            <a:r>
              <a:rPr lang="en-US" sz="2800" dirty="0" smtClean="0"/>
              <a:t>life.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pic>
        <p:nvPicPr>
          <p:cNvPr id="4" name="Content Placeholder 3" descr="Block Diagr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81200"/>
            <a:ext cx="8153400" cy="4343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304800"/>
            <a:ext cx="5715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User Interface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_469566889_1059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19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1588</TotalTime>
  <Words>88</Words>
  <Application>Microsoft Office PowerPoint</Application>
  <PresentationFormat>On-screen Show (4:3)</PresentationFormat>
  <Paragraphs>15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Smart Agriculture System based on IoT</vt:lpstr>
      <vt:lpstr>What is IoT based Smart Farming?</vt:lpstr>
      <vt:lpstr>Why do we need it?</vt:lpstr>
      <vt:lpstr>Block Diagram: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</dc:title>
  <dc:creator>Windows User</dc:creator>
  <cp:lastModifiedBy>Windows User</cp:lastModifiedBy>
  <cp:revision>19</cp:revision>
  <dcterms:created xsi:type="dcterms:W3CDTF">2020-07-05T04:16:03Z</dcterms:created>
  <dcterms:modified xsi:type="dcterms:W3CDTF">2020-07-06T06:44:39Z</dcterms:modified>
</cp:coreProperties>
</file>