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8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0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7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3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4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91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6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4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2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3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943564B3-5A26-4C65-A93D-0C22C9970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C21A97-DC77-4986-AFCC-C06B0E239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10800" dirty="0"/>
              <a:t>ANALYSIS OF AMAZON CELL PHONE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F8CAD-A47F-4BD1-9FC5-EDB88843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IN" sz="3200" b="1">
                <a:latin typeface="Segoe UI Black" panose="020B0A02040204020203" pitchFamily="34" charset="0"/>
                <a:ea typeface="Segoe UI Black" panose="020B0A02040204020203" pitchFamily="34" charset="0"/>
              </a:rPr>
              <a:t>BY CASANDRA JOSEPHINE FERNANDO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38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C45F-DE0E-4289-BE52-5E6B6BA5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LEMMATIZATION</a:t>
            </a:r>
          </a:p>
        </p:txBody>
      </p:sp>
      <p:pic>
        <p:nvPicPr>
          <p:cNvPr id="8196" name="Picture 4" descr="All you need to know about text preprocessing for NLP and Machine Learning">
            <a:extLst>
              <a:ext uri="{FF2B5EF4-FFF2-40B4-BE49-F238E27FC236}">
                <a16:creationId xmlns:a16="http://schemas.microsoft.com/office/drawing/2014/main" id="{B36F906D-D11B-4789-A156-D915C551D0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637" y="1928813"/>
            <a:ext cx="822672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15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0B84-C158-41CD-AF8A-1BB97024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 TAGS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DFD423-DFB8-4C15-B5A7-717CC2625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64646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effectLst/>
                <a:latin typeface="Bahnschrift Light SemiCondensed" panose="020B0502040204020203" pitchFamily="34" charset="0"/>
              </a:rPr>
              <a:t>Part-Of-Speech Tagger (POS Tagger) is a piece of software that reads text in some language and assigns parts of speech to each word (and other token), such as noun, verb, adjective, etc.,</a:t>
            </a:r>
            <a:endParaRPr lang="en-IN" dirty="0">
              <a:latin typeface="Bahnschrift Light SemiCondensed" panose="020B0502040204020203" pitchFamily="34" charset="0"/>
            </a:endParaRPr>
          </a:p>
        </p:txBody>
      </p:sp>
      <p:pic>
        <p:nvPicPr>
          <p:cNvPr id="8" name="Picture 4" descr="Categorizing and Tagging of Words in Python using NLTK Module">
            <a:extLst>
              <a:ext uri="{FF2B5EF4-FFF2-40B4-BE49-F238E27FC236}">
                <a16:creationId xmlns:a16="http://schemas.microsoft.com/office/drawing/2014/main" id="{9AE7C643-DD04-43A6-A1E1-EC90531CF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38" y="3845395"/>
            <a:ext cx="6631619" cy="205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04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ACBF-D4D4-4BDE-BA77-83B7ED29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Named entity recognition</a:t>
            </a:r>
          </a:p>
        </p:txBody>
      </p:sp>
      <p:pic>
        <p:nvPicPr>
          <p:cNvPr id="10242" name="Picture 2" descr="Named Entity Recognition and Extraction">
            <a:extLst>
              <a:ext uri="{FF2B5EF4-FFF2-40B4-BE49-F238E27FC236}">
                <a16:creationId xmlns:a16="http://schemas.microsoft.com/office/drawing/2014/main" id="{8E42926D-D3F3-41BC-8EE6-708AF0C5CE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11" y="2229554"/>
            <a:ext cx="8043169" cy="406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63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5545-5C3F-4CE9-9B1A-E47B0B0B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B268-9AD4-4EE1-8130-B339CC89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25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tect sentiment from customer reviews using Amazon Comprehend | AWS  Machine Learning Blog">
            <a:extLst>
              <a:ext uri="{FF2B5EF4-FFF2-40B4-BE49-F238E27FC236}">
                <a16:creationId xmlns:a16="http://schemas.microsoft.com/office/drawing/2014/main" id="{9FB611FF-0668-4870-9833-7DF496EA9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42" y="417250"/>
            <a:ext cx="11656380" cy="604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1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A597-D56A-46EF-9168-CE5BC7B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F9A1-7B08-49C9-BE70-D0803418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Bahnschrift Light SemiCondensed" panose="020B0502040204020203" pitchFamily="34" charset="0"/>
                <a:ea typeface="Segoe UI Emoji" panose="020B0502040204020203" pitchFamily="34" charset="0"/>
              </a:rPr>
              <a:t>This project aims at making a model which is used to analyse and predict the reviews given by the customers. I have used NLP for building this model. This helps to analyse the semantic similarity of review text and produces the sentimental [positive or negative] analysis of the review text.</a:t>
            </a:r>
          </a:p>
        </p:txBody>
      </p:sp>
      <p:pic>
        <p:nvPicPr>
          <p:cNvPr id="3074" name="Picture 2" descr="Importance of Natural Language Processing for Businesses - Proxzar">
            <a:extLst>
              <a:ext uri="{FF2B5EF4-FFF2-40B4-BE49-F238E27FC236}">
                <a16:creationId xmlns:a16="http://schemas.microsoft.com/office/drawing/2014/main" id="{03DA8A92-BAE0-4125-8623-349265B6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508" y="3808520"/>
            <a:ext cx="5024761" cy="28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60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0E34-DECF-4099-B592-9E4D6711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NATURAL LANGUAGE PROCESSING</a:t>
            </a:r>
          </a:p>
        </p:txBody>
      </p:sp>
      <p:pic>
        <p:nvPicPr>
          <p:cNvPr id="4098" name="Picture 2" descr="Getting Started with Natural Language Processing (NLP) — preprocessing,  word embeddings, text classification, and more! | by Aakanksha NS | Towards  Data Science">
            <a:extLst>
              <a:ext uri="{FF2B5EF4-FFF2-40B4-BE49-F238E27FC236}">
                <a16:creationId xmlns:a16="http://schemas.microsoft.com/office/drawing/2014/main" id="{168E2D2F-541A-4424-914A-DAA84B6E3A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819" y="1928813"/>
            <a:ext cx="8024362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58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3F9A-B2AC-4D01-8AEE-E98A99BE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NLP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4138-6C01-4A40-83E9-36678AEA6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Bahnschrift Light SemiCondensed" panose="020B0502040204020203" pitchFamily="34" charset="0"/>
              </a:rPr>
              <a:t>Nat­ur­al Lan­guage Pro­cessing is a field that cov­ers com­puter un­der­stand­ing and ma­nip­u­la­tion of hu­man lan­guage.</a:t>
            </a:r>
            <a:r>
              <a:rPr lang="en-US" b="0" i="0" dirty="0">
                <a:effectLst/>
                <a:latin typeface="Noto Serif JP"/>
              </a:rPr>
              <a:t> </a:t>
            </a:r>
            <a:r>
              <a:rPr lang="en-US" b="0" i="0" dirty="0">
                <a:effectLst/>
                <a:latin typeface="Bahnschrift Light SemiCondensed" panose="020B0502040204020203" pitchFamily="34" charset="0"/>
              </a:rPr>
              <a:t>Natural language processing (NLP) is a field of artificial intelligence in which computers analyze, understand, and derive meaning from human language in a smart and useful way. By utilizing NLP, developers can organize and structure knowledge to perform tasks such as automatic summarization, translation, named entity recognition, relationship extraction, </a:t>
            </a:r>
            <a:r>
              <a:rPr lang="en-US" u="sng" dirty="0">
                <a:latin typeface="Bahnschrift Light SemiCondensed" panose="020B0502040204020203" pitchFamily="34" charset="0"/>
              </a:rPr>
              <a:t>sentiment analysis</a:t>
            </a:r>
            <a:r>
              <a:rPr lang="en-US" b="0" i="0" dirty="0">
                <a:effectLst/>
                <a:latin typeface="Bahnschrift Light SemiCondensed" panose="020B0502040204020203" pitchFamily="34" charset="0"/>
              </a:rPr>
              <a:t>, speech recognition, and topic segmentation.</a:t>
            </a:r>
            <a:endParaRPr lang="en-IN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2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4193-4FFD-427F-B604-AE0763FD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involved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55502-49E6-49BB-9E92-813E4885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Import libraries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Read dataset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Import and download packages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Remove regular expression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Convert text to lowercase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Split text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Stemming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Tokenize the words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Splitting into train and test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Apply ANN steps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Predict model 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Save model</a:t>
            </a:r>
          </a:p>
        </p:txBody>
      </p:sp>
    </p:spTree>
    <p:extLst>
      <p:ext uri="{BB962C8B-B14F-4D97-AF65-F5344CB8AC3E}">
        <p14:creationId xmlns:p14="http://schemas.microsoft.com/office/powerpoint/2010/main" val="88978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o projects related with nlp and sentiment analysis by Roshanfande">
            <a:extLst>
              <a:ext uri="{FF2B5EF4-FFF2-40B4-BE49-F238E27FC236}">
                <a16:creationId xmlns:a16="http://schemas.microsoft.com/office/drawing/2014/main" id="{7D82327F-0F04-40C0-BCF5-B4B87A198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96" y="284085"/>
            <a:ext cx="9650027" cy="610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88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D026-60E3-47DF-8EEA-4C13DA68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TOKENIZATION</a:t>
            </a:r>
          </a:p>
        </p:txBody>
      </p:sp>
      <p:pic>
        <p:nvPicPr>
          <p:cNvPr id="5122" name="Picture 2" descr="Show notebooks in Drive">
            <a:extLst>
              <a:ext uri="{FF2B5EF4-FFF2-40B4-BE49-F238E27FC236}">
                <a16:creationId xmlns:a16="http://schemas.microsoft.com/office/drawing/2014/main" id="{2E570082-A738-455D-894B-B2017DD5ED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62" y="2112886"/>
            <a:ext cx="10599938" cy="387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68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B75F-7597-4412-9816-5BD3CC26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2F46C-1A92-4C0D-8C4B-132405C07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807056"/>
            <a:ext cx="10219183" cy="4685819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Bahnschrift Light SemiCondensed" panose="020B0502040204020203" pitchFamily="34" charset="0"/>
              </a:rPr>
              <a:t>Stemming is basically removing the suffix from a word and reduce it to its root word.</a:t>
            </a:r>
            <a:endParaRPr lang="en-IN" dirty="0">
              <a:latin typeface="Bahnschrift Light SemiCondensed" panose="020B0502040204020203" pitchFamily="34" charset="0"/>
            </a:endParaRPr>
          </a:p>
        </p:txBody>
      </p:sp>
      <p:pic>
        <p:nvPicPr>
          <p:cNvPr id="7174" name="Picture 6" descr="Text Preprocessing for Machine Learning &amp; NLP | Kavita Ganesan">
            <a:extLst>
              <a:ext uri="{FF2B5EF4-FFF2-40B4-BE49-F238E27FC236}">
                <a16:creationId xmlns:a16="http://schemas.microsoft.com/office/drawing/2014/main" id="{19EF18C5-F73D-40C0-B230-7C353CDC1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742093"/>
            <a:ext cx="56197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50587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8E4E2"/>
      </a:lt2>
      <a:accent1>
        <a:srgbClr val="4D96C3"/>
      </a:accent1>
      <a:accent2>
        <a:srgbClr val="4057B3"/>
      </a:accent2>
      <a:accent3>
        <a:srgbClr val="664DC3"/>
      </a:accent3>
      <a:accent4>
        <a:srgbClr val="863BB1"/>
      </a:accent4>
      <a:accent5>
        <a:srgbClr val="C34DBD"/>
      </a:accent5>
      <a:accent6>
        <a:srgbClr val="B13B7A"/>
      </a:accent6>
      <a:hlink>
        <a:srgbClr val="BB6D3C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Bahnschrift Light SemiCondensed</vt:lpstr>
      <vt:lpstr>Noto Serif JP</vt:lpstr>
      <vt:lpstr>Open Sans</vt:lpstr>
      <vt:lpstr>Segoe UI Black</vt:lpstr>
      <vt:lpstr>The Hand Bold</vt:lpstr>
      <vt:lpstr>The Serif Hand Black</vt:lpstr>
      <vt:lpstr>SketchyVTI</vt:lpstr>
      <vt:lpstr>ANALYSIS OF AMAZON CELL PHONE REVIEWS</vt:lpstr>
      <vt:lpstr>PowerPoint Presentation</vt:lpstr>
      <vt:lpstr>Overview of the project</vt:lpstr>
      <vt:lpstr>NATURAL LANGUAGE PROCESSING</vt:lpstr>
      <vt:lpstr>NLP OVERVIEW</vt:lpstr>
      <vt:lpstr>Steps involved </vt:lpstr>
      <vt:lpstr>PowerPoint Presentation</vt:lpstr>
      <vt:lpstr>TOKENIZATION</vt:lpstr>
      <vt:lpstr>STEMMING</vt:lpstr>
      <vt:lpstr>LEMMATIZATION</vt:lpstr>
      <vt:lpstr>POS TAGS</vt:lpstr>
      <vt:lpstr>Named entity recognition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AMAZON CELL PHONE REVIEWS</dc:title>
  <dc:creator>fernadchristy@gmail.com</dc:creator>
  <cp:lastModifiedBy>fernadchristy@gmail.com</cp:lastModifiedBy>
  <cp:revision>11</cp:revision>
  <dcterms:created xsi:type="dcterms:W3CDTF">2020-08-29T08:54:56Z</dcterms:created>
  <dcterms:modified xsi:type="dcterms:W3CDTF">2020-08-30T09:07:03Z</dcterms:modified>
</cp:coreProperties>
</file>