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8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8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1044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1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903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37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46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3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0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3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7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3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8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1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2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7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3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IoT BASED SMART AGRICULTURE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dirty="0"/>
              <a:t>Mohamed Nazeem </a:t>
            </a:r>
            <a:r>
              <a:rPr lang="en-US" dirty="0" err="1"/>
              <a:t>Thameemul</a:t>
            </a:r>
            <a:r>
              <a:rPr lang="en-US" dirty="0"/>
              <a:t> Ansari</a:t>
            </a:r>
          </a:p>
        </p:txBody>
      </p:sp>
    </p:spTree>
    <p:extLst>
      <p:ext uri="{BB962C8B-B14F-4D97-AF65-F5344CB8AC3E}">
        <p14:creationId xmlns:p14="http://schemas.microsoft.com/office/powerpoint/2010/main" val="190410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95F6-8231-4CC3-BDA0-DF604125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EB8F-561F-4F3B-BE8A-DB063B9AB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web application used to control motors in agricultural field from remote locations using data uploaded to the cloud from the field</a:t>
            </a:r>
          </a:p>
          <a:p>
            <a:r>
              <a:rPr lang="en-IN" dirty="0"/>
              <a:t>The web application collects data generated by the IoT simulator from the cloud and displays it.</a:t>
            </a:r>
          </a:p>
          <a:p>
            <a:r>
              <a:rPr lang="en-IN" dirty="0"/>
              <a:t>Depending on the data, the user can control the motors from any remote location via internet.</a:t>
            </a:r>
          </a:p>
        </p:txBody>
      </p:sp>
    </p:spTree>
    <p:extLst>
      <p:ext uri="{BB962C8B-B14F-4D97-AF65-F5344CB8AC3E}">
        <p14:creationId xmlns:p14="http://schemas.microsoft.com/office/powerpoint/2010/main" val="408691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7261"/>
            <a:ext cx="9905998" cy="1478570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106" y="1036900"/>
            <a:ext cx="5697787" cy="47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8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13" y="418680"/>
            <a:ext cx="3612857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561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IoT BASED SMART AGRICULTURE SYSTEM</vt:lpstr>
      <vt:lpstr>OVERVIEW:</vt:lpstr>
      <vt:lpstr>BLOCK DIAGRAM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customer helpdesk with smart document understanding - SB33382</dc:title>
  <dc:creator>abishek arjunan</dc:creator>
  <cp:lastModifiedBy>Mohamed Nazeem</cp:lastModifiedBy>
  <cp:revision>10</cp:revision>
  <dcterms:created xsi:type="dcterms:W3CDTF">2020-06-10T03:49:07Z</dcterms:created>
  <dcterms:modified xsi:type="dcterms:W3CDTF">2020-06-24T11:23:19Z</dcterms:modified>
</cp:coreProperties>
</file>