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BASED SMART IRRIGATION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zh-CN"/>
              <a:t>Shakthivel. R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7261"/>
            <a:ext cx="9905998" cy="1478570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6" y="1036900"/>
            <a:ext cx="5697787" cy="47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13" y="418680"/>
            <a:ext cx="3612857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F596-83C8-C744-A64D-5E98EF7B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53E5-DEE0-3743-B313-B2300C52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/>
              <a:t>                </a:t>
            </a:r>
            <a:r>
              <a:rPr lang="en-US" altLang="zh-CN" sz="4800"/>
              <a:t>THANK YOU ALL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4004229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Circuit</vt:lpstr>
      <vt:lpstr>IOT BASED SMART IRRIGATION SYSTEM</vt:lpstr>
      <vt:lpstr>BLOCK DIAGRAM</vt:lpstr>
      <vt:lpstr>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customer helpdesk with smart document understanding - SB33382</dc:title>
  <dc:creator>abishek arjunan</dc:creator>
  <cp:lastModifiedBy>919962163547</cp:lastModifiedBy>
  <cp:revision>10</cp:revision>
  <dcterms:created xsi:type="dcterms:W3CDTF">2020-06-10T03:49:07Z</dcterms:created>
  <dcterms:modified xsi:type="dcterms:W3CDTF">2020-07-07T11:35:21Z</dcterms:modified>
</cp:coreProperties>
</file>