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88"/>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75553-A4B7-5444-9687-3A13B45DDBC5}"/>
              </a:ext>
            </a:extLst>
          </p:cNvPr>
          <p:cNvPicPr>
            <a:picLocks noChangeAspect="1"/>
          </p:cNvPicPr>
          <p:nvPr/>
        </p:nvPicPr>
        <p:blipFill>
          <a:blip r:embed="rId2"/>
          <a:stretch>
            <a:fillRect/>
          </a:stretch>
        </p:blipFill>
        <p:spPr>
          <a:xfrm>
            <a:off x="3025454" y="1297328"/>
            <a:ext cx="4818725" cy="2707511"/>
          </a:xfrm>
          <a:prstGeom prst="rect">
            <a:avLst/>
          </a:prstGeom>
        </p:spPr>
      </p:pic>
      <p:sp>
        <p:nvSpPr>
          <p:cNvPr id="6" name="TextBox 5">
            <a:extLst>
              <a:ext uri="{FF2B5EF4-FFF2-40B4-BE49-F238E27FC236}">
                <a16:creationId xmlns:a16="http://schemas.microsoft.com/office/drawing/2014/main" id="{A409886E-CDF3-274D-9B74-EF3964507F4F}"/>
              </a:ext>
            </a:extLst>
          </p:cNvPr>
          <p:cNvSpPr txBox="1"/>
          <p:nvPr/>
        </p:nvSpPr>
        <p:spPr>
          <a:xfrm>
            <a:off x="5474825" y="4479403"/>
            <a:ext cx="2560316" cy="369332"/>
          </a:xfrm>
          <a:prstGeom prst="rect">
            <a:avLst/>
          </a:prstGeom>
          <a:noFill/>
        </p:spPr>
        <p:txBody>
          <a:bodyPr wrap="none" rtlCol="0">
            <a:spAutoFit/>
          </a:bodyPr>
          <a:lstStyle/>
          <a:p>
            <a:r>
              <a:rPr lang="en-US" dirty="0"/>
              <a:t>Done By: Dhaval Mehta</a:t>
            </a:r>
          </a:p>
        </p:txBody>
      </p:sp>
    </p:spTree>
    <p:extLst>
      <p:ext uri="{BB962C8B-B14F-4D97-AF65-F5344CB8AC3E}">
        <p14:creationId xmlns:p14="http://schemas.microsoft.com/office/powerpoint/2010/main" val="1080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EDB7-C9E2-614C-B74F-9B66F6A64A64}"/>
              </a:ext>
            </a:extLst>
          </p:cNvPr>
          <p:cNvSpPr>
            <a:spLocks noGrp="1"/>
          </p:cNvSpPr>
          <p:nvPr>
            <p:ph type="title"/>
          </p:nvPr>
        </p:nvSpPr>
        <p:spPr/>
        <p:txBody>
          <a:bodyPr/>
          <a:lstStyle/>
          <a:p>
            <a:r>
              <a:rPr lang="en-US" dirty="0"/>
              <a:t>Contents Of Video</a:t>
            </a:r>
          </a:p>
        </p:txBody>
      </p:sp>
      <p:sp>
        <p:nvSpPr>
          <p:cNvPr id="3" name="Content Placeholder 2">
            <a:extLst>
              <a:ext uri="{FF2B5EF4-FFF2-40B4-BE49-F238E27FC236}">
                <a16:creationId xmlns:a16="http://schemas.microsoft.com/office/drawing/2014/main" id="{6921C40C-06CB-624B-A071-3B0BD1C21B5F}"/>
              </a:ext>
            </a:extLst>
          </p:cNvPr>
          <p:cNvSpPr>
            <a:spLocks noGrp="1"/>
          </p:cNvSpPr>
          <p:nvPr>
            <p:ph idx="1"/>
          </p:nvPr>
        </p:nvSpPr>
        <p:spPr/>
        <p:txBody>
          <a:bodyPr/>
          <a:lstStyle/>
          <a:p>
            <a:r>
              <a:rPr lang="en-US" dirty="0"/>
              <a:t>Introduction</a:t>
            </a:r>
          </a:p>
          <a:p>
            <a:r>
              <a:rPr lang="en-US" dirty="0"/>
              <a:t>Overview of the project</a:t>
            </a:r>
          </a:p>
          <a:p>
            <a:r>
              <a:rPr lang="en-US" dirty="0"/>
              <a:t>Resources Required And Cloud Introduction</a:t>
            </a:r>
          </a:p>
          <a:p>
            <a:r>
              <a:rPr lang="en-US" dirty="0"/>
              <a:t>User Interface And Code</a:t>
            </a:r>
          </a:p>
        </p:txBody>
      </p:sp>
    </p:spTree>
    <p:extLst>
      <p:ext uri="{BB962C8B-B14F-4D97-AF65-F5344CB8AC3E}">
        <p14:creationId xmlns:p14="http://schemas.microsoft.com/office/powerpoint/2010/main" val="41577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2DD1-54BC-EB44-9B9A-AFE743A624C6}"/>
              </a:ext>
            </a:extLst>
          </p:cNvPr>
          <p:cNvSpPr>
            <a:spLocks noGrp="1"/>
          </p:cNvSpPr>
          <p:nvPr>
            <p:ph type="title"/>
          </p:nvPr>
        </p:nvSpPr>
        <p:spPr/>
        <p:txBody>
          <a:bodyPr/>
          <a:lstStyle/>
          <a:p>
            <a:r>
              <a:rPr lang="en-US" dirty="0"/>
              <a:t>Overview Of The Project</a:t>
            </a:r>
          </a:p>
        </p:txBody>
      </p:sp>
      <p:sp>
        <p:nvSpPr>
          <p:cNvPr id="3" name="Content Placeholder 2">
            <a:extLst>
              <a:ext uri="{FF2B5EF4-FFF2-40B4-BE49-F238E27FC236}">
                <a16:creationId xmlns:a16="http://schemas.microsoft.com/office/drawing/2014/main" id="{4D3C92BB-CEE4-E946-B841-0F96939C6B2F}"/>
              </a:ext>
            </a:extLst>
          </p:cNvPr>
          <p:cNvSpPr>
            <a:spLocks noGrp="1"/>
          </p:cNvSpPr>
          <p:nvPr>
            <p:ph idx="1"/>
          </p:nvPr>
        </p:nvSpPr>
        <p:spPr/>
        <p:txBody>
          <a:bodyPr>
            <a:normAutofit/>
          </a:bodyPr>
          <a:lstStyle/>
          <a:p>
            <a:r>
              <a:rPr lang="en-IN" dirty="0"/>
              <a:t>Agriculture is the main backbone of India. Agriculture required the dedication of various normal resource counting land, water, and natural condition. The quality what's more, measure of trademark resource has spoiled all through the a long time in view of fiscal issues related with extended expense of data and lessening farm compensation continually declining land, work, assets, and ecological issue, for instance, soil .What's more, water tainting putting the reasonableness without limits agriculture activity at possibility.</a:t>
            </a:r>
          </a:p>
          <a:p>
            <a:r>
              <a:rPr lang="en-IN" dirty="0"/>
              <a:t>The project aims at making agriculture smart using cloud and IOT technologies. The highlighting features of this project include smart agriculture with smart control based on real time field  data.  Secondly  temperature  maintenance,  humidity maintenance and other environmental parameters. And finally the recommendation to farmer for smart agriculture</a:t>
            </a:r>
          </a:p>
          <a:p>
            <a:endParaRPr lang="en-US" dirty="0"/>
          </a:p>
        </p:txBody>
      </p:sp>
    </p:spTree>
    <p:extLst>
      <p:ext uri="{BB962C8B-B14F-4D97-AF65-F5344CB8AC3E}">
        <p14:creationId xmlns:p14="http://schemas.microsoft.com/office/powerpoint/2010/main" val="270157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78B-2AE0-7A44-8160-1EA457F941D0}"/>
              </a:ext>
            </a:extLst>
          </p:cNvPr>
          <p:cNvSpPr>
            <a:spLocks noGrp="1"/>
          </p:cNvSpPr>
          <p:nvPr>
            <p:ph type="title"/>
          </p:nvPr>
        </p:nvSpPr>
        <p:spPr/>
        <p:txBody>
          <a:bodyPr/>
          <a:lstStyle/>
          <a:p>
            <a:r>
              <a:rPr lang="en-US" dirty="0"/>
              <a:t>Resources Required(</a:t>
            </a:r>
            <a:r>
              <a:rPr lang="en-US" dirty="0" err="1"/>
              <a:t>SmartInternz</a:t>
            </a:r>
            <a:r>
              <a:rPr lang="en-US" dirty="0"/>
              <a:t> Dashboard)</a:t>
            </a:r>
          </a:p>
        </p:txBody>
      </p:sp>
      <p:pic>
        <p:nvPicPr>
          <p:cNvPr id="4" name="Content Placeholder 3">
            <a:extLst>
              <a:ext uri="{FF2B5EF4-FFF2-40B4-BE49-F238E27FC236}">
                <a16:creationId xmlns:a16="http://schemas.microsoft.com/office/drawing/2014/main" id="{50155A40-6540-974E-A841-6A8D76799BA7}"/>
              </a:ext>
            </a:extLst>
          </p:cNvPr>
          <p:cNvPicPr>
            <a:picLocks noGrp="1" noChangeAspect="1"/>
          </p:cNvPicPr>
          <p:nvPr>
            <p:ph idx="1"/>
          </p:nvPr>
        </p:nvPicPr>
        <p:blipFill>
          <a:blip r:embed="rId2"/>
          <a:stretch>
            <a:fillRect/>
          </a:stretch>
        </p:blipFill>
        <p:spPr>
          <a:xfrm>
            <a:off x="1393455" y="1930400"/>
            <a:ext cx="6951892" cy="4185086"/>
          </a:xfrm>
          <a:prstGeom prst="rect">
            <a:avLst/>
          </a:prstGeom>
        </p:spPr>
      </p:pic>
    </p:spTree>
    <p:extLst>
      <p:ext uri="{BB962C8B-B14F-4D97-AF65-F5344CB8AC3E}">
        <p14:creationId xmlns:p14="http://schemas.microsoft.com/office/powerpoint/2010/main" val="111494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95BC-70DF-9848-B998-BD9702A6CAE0}"/>
              </a:ext>
            </a:extLst>
          </p:cNvPr>
          <p:cNvSpPr>
            <a:spLocks noGrp="1"/>
          </p:cNvSpPr>
          <p:nvPr>
            <p:ph type="title"/>
          </p:nvPr>
        </p:nvSpPr>
        <p:spPr/>
        <p:txBody>
          <a:bodyPr/>
          <a:lstStyle/>
          <a:p>
            <a:r>
              <a:rPr lang="en-US" dirty="0"/>
              <a:t>Cloud Introduction</a:t>
            </a:r>
          </a:p>
        </p:txBody>
      </p:sp>
      <p:pic>
        <p:nvPicPr>
          <p:cNvPr id="5" name="Content Placeholder 4">
            <a:extLst>
              <a:ext uri="{FF2B5EF4-FFF2-40B4-BE49-F238E27FC236}">
                <a16:creationId xmlns:a16="http://schemas.microsoft.com/office/drawing/2014/main" id="{19F792C9-404D-9341-930E-21F3D1BFDC49}"/>
              </a:ext>
            </a:extLst>
          </p:cNvPr>
          <p:cNvPicPr>
            <a:picLocks noGrp="1" noChangeAspect="1"/>
          </p:cNvPicPr>
          <p:nvPr>
            <p:ph idx="1"/>
          </p:nvPr>
        </p:nvPicPr>
        <p:blipFill>
          <a:blip r:embed="rId2"/>
          <a:stretch>
            <a:fillRect/>
          </a:stretch>
        </p:blipFill>
        <p:spPr>
          <a:xfrm>
            <a:off x="677863" y="2666373"/>
            <a:ext cx="8596312" cy="2869866"/>
          </a:xfrm>
        </p:spPr>
      </p:pic>
      <p:sp>
        <p:nvSpPr>
          <p:cNvPr id="8" name="TextBox 7">
            <a:extLst>
              <a:ext uri="{FF2B5EF4-FFF2-40B4-BE49-F238E27FC236}">
                <a16:creationId xmlns:a16="http://schemas.microsoft.com/office/drawing/2014/main" id="{4468B139-0060-1E4A-ACD4-1E0090A4FD13}"/>
              </a:ext>
            </a:extLst>
          </p:cNvPr>
          <p:cNvSpPr txBox="1"/>
          <p:nvPr/>
        </p:nvSpPr>
        <p:spPr>
          <a:xfrm>
            <a:off x="810228" y="2210765"/>
            <a:ext cx="1824538" cy="369332"/>
          </a:xfrm>
          <a:prstGeom prst="rect">
            <a:avLst/>
          </a:prstGeom>
          <a:noFill/>
        </p:spPr>
        <p:txBody>
          <a:bodyPr wrap="none" rtlCol="0">
            <a:spAutoFit/>
          </a:bodyPr>
          <a:lstStyle/>
          <a:p>
            <a:r>
              <a:rPr lang="en-US" dirty="0"/>
              <a:t>Device Creation</a:t>
            </a:r>
          </a:p>
        </p:txBody>
      </p:sp>
    </p:spTree>
    <p:extLst>
      <p:ext uri="{BB962C8B-B14F-4D97-AF65-F5344CB8AC3E}">
        <p14:creationId xmlns:p14="http://schemas.microsoft.com/office/powerpoint/2010/main" val="118639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7587-D036-4246-813F-91421383A2B4}"/>
              </a:ext>
            </a:extLst>
          </p:cNvPr>
          <p:cNvSpPr>
            <a:spLocks noGrp="1"/>
          </p:cNvSpPr>
          <p:nvPr>
            <p:ph type="title"/>
          </p:nvPr>
        </p:nvSpPr>
        <p:spPr/>
        <p:txBody>
          <a:bodyPr/>
          <a:lstStyle/>
          <a:p>
            <a:r>
              <a:rPr lang="en-US" dirty="0"/>
              <a:t>User Interface And Code</a:t>
            </a:r>
          </a:p>
        </p:txBody>
      </p:sp>
      <p:pic>
        <p:nvPicPr>
          <p:cNvPr id="5" name="Content Placeholder 4">
            <a:extLst>
              <a:ext uri="{FF2B5EF4-FFF2-40B4-BE49-F238E27FC236}">
                <a16:creationId xmlns:a16="http://schemas.microsoft.com/office/drawing/2014/main" id="{672B9F11-1732-4E41-8C9D-B0A39C51BF9C}"/>
              </a:ext>
            </a:extLst>
          </p:cNvPr>
          <p:cNvPicPr>
            <a:picLocks noGrp="1" noChangeAspect="1"/>
          </p:cNvPicPr>
          <p:nvPr>
            <p:ph idx="1"/>
          </p:nvPr>
        </p:nvPicPr>
        <p:blipFill>
          <a:blip r:embed="rId2"/>
          <a:stretch>
            <a:fillRect/>
          </a:stretch>
        </p:blipFill>
        <p:spPr>
          <a:xfrm>
            <a:off x="449948" y="1270000"/>
            <a:ext cx="4141020" cy="1663958"/>
          </a:xfrm>
        </p:spPr>
      </p:pic>
      <p:pic>
        <p:nvPicPr>
          <p:cNvPr id="7" name="Picture 6">
            <a:extLst>
              <a:ext uri="{FF2B5EF4-FFF2-40B4-BE49-F238E27FC236}">
                <a16:creationId xmlns:a16="http://schemas.microsoft.com/office/drawing/2014/main" id="{25DE2E86-D9B7-284E-9629-ECC43EA6AF57}"/>
              </a:ext>
            </a:extLst>
          </p:cNvPr>
          <p:cNvPicPr>
            <a:picLocks noChangeAspect="1"/>
          </p:cNvPicPr>
          <p:nvPr/>
        </p:nvPicPr>
        <p:blipFill>
          <a:blip r:embed="rId3"/>
          <a:stretch>
            <a:fillRect/>
          </a:stretch>
        </p:blipFill>
        <p:spPr>
          <a:xfrm>
            <a:off x="4907398" y="1355543"/>
            <a:ext cx="4712417" cy="3228031"/>
          </a:xfrm>
          <a:prstGeom prst="rect">
            <a:avLst/>
          </a:prstGeom>
        </p:spPr>
      </p:pic>
      <p:pic>
        <p:nvPicPr>
          <p:cNvPr id="9" name="Picture 8">
            <a:extLst>
              <a:ext uri="{FF2B5EF4-FFF2-40B4-BE49-F238E27FC236}">
                <a16:creationId xmlns:a16="http://schemas.microsoft.com/office/drawing/2014/main" id="{C0009BB4-F95C-B547-861C-87E6DBF78F80}"/>
              </a:ext>
            </a:extLst>
          </p:cNvPr>
          <p:cNvPicPr>
            <a:picLocks noChangeAspect="1"/>
          </p:cNvPicPr>
          <p:nvPr/>
        </p:nvPicPr>
        <p:blipFill>
          <a:blip r:embed="rId4"/>
          <a:stretch>
            <a:fillRect/>
          </a:stretch>
        </p:blipFill>
        <p:spPr>
          <a:xfrm>
            <a:off x="999317" y="3340151"/>
            <a:ext cx="3591651" cy="3517849"/>
          </a:xfrm>
          <a:prstGeom prst="rect">
            <a:avLst/>
          </a:prstGeom>
        </p:spPr>
      </p:pic>
    </p:spTree>
    <p:extLst>
      <p:ext uri="{BB962C8B-B14F-4D97-AF65-F5344CB8AC3E}">
        <p14:creationId xmlns:p14="http://schemas.microsoft.com/office/powerpoint/2010/main" val="4249691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181</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Contents Of Video</vt:lpstr>
      <vt:lpstr>Overview Of The Project</vt:lpstr>
      <vt:lpstr>Resources Required(SmartInternz Dashboard)</vt:lpstr>
      <vt:lpstr>Cloud Introduction</vt:lpstr>
      <vt:lpstr>User Interface And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2020-07-06T08:39:21Z</dcterms:created>
  <dcterms:modified xsi:type="dcterms:W3CDTF">2020-07-06T08:48:15Z</dcterms:modified>
</cp:coreProperties>
</file>