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poqR1HyGp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BE6D-AFB1-4BD9-B3B0-9A8FC6791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48641"/>
            <a:ext cx="9448800" cy="1672046"/>
          </a:xfrm>
        </p:spPr>
        <p:txBody>
          <a:bodyPr>
            <a:normAutofit/>
          </a:bodyPr>
          <a:lstStyle/>
          <a:p>
            <a:r>
              <a:rPr lang="en-IN" sz="2000" dirty="0"/>
              <a:t>Predicting life expectancy </a:t>
            </a:r>
            <a:r>
              <a:rPr lang="en-IN" sz="2000" dirty="0" err="1"/>
              <a:t>explaination</a:t>
            </a:r>
            <a:r>
              <a:rPr lang="en-IN" sz="2000" dirty="0"/>
              <a:t> video: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2E328-7C31-4976-93DD-83837176B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68880"/>
            <a:ext cx="9448800" cy="1528354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hlinkClick r:id="rId2"/>
              </a:rPr>
              <a:t>https://youtu.be/GpoqR1HyGpM</a:t>
            </a:r>
            <a:endParaRPr lang="en-IN" dirty="0"/>
          </a:p>
          <a:p>
            <a:r>
              <a:rPr lang="en-IN" sz="2400" dirty="0"/>
              <a:t>PREDICTING LIFE EXPECTANCY USING MACHINE LEARNING FEEDBACK VIDEO:</a:t>
            </a:r>
          </a:p>
          <a:p>
            <a:endParaRPr lang="en-IN" sz="2400" dirty="0"/>
          </a:p>
          <a:p>
            <a:r>
              <a:rPr lang="en-IN" dirty="0"/>
              <a:t>https://youtu.be/UArN3E8qlGE</a:t>
            </a:r>
          </a:p>
          <a:p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2577299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</TotalTime>
  <Words>29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Predicting life expectancy explaination video: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KOLLUR ADARSH</dc:creator>
  <cp:lastModifiedBy>KOLLUR ADARSH</cp:lastModifiedBy>
  <cp:revision>2</cp:revision>
  <dcterms:created xsi:type="dcterms:W3CDTF">2020-07-11T08:09:38Z</dcterms:created>
  <dcterms:modified xsi:type="dcterms:W3CDTF">2020-07-11T08:19:19Z</dcterms:modified>
</cp:coreProperties>
</file>