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75" r:id="rId3"/>
    <p:sldId id="276" r:id="rId4"/>
    <p:sldId id="284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7/9/2020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7/9/2020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155976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00"/>
                </a:solidFill>
                <a:effectLst/>
                <a:latin typeface="Gabriola" panose="04040605051002020D02" pitchFamily="82" charset="0"/>
              </a:rPr>
              <a:t>Smart Agriculture system based on IoT </a:t>
            </a:r>
            <a:endParaRPr lang="en-US" sz="4400" b="1" dirty="0">
              <a:solidFill>
                <a:srgbClr val="FFFF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002060"/>
                </a:solidFill>
                <a:latin typeface="Gabriola" panose="04040605051002020D02" pitchFamily="82" charset="0"/>
              </a:rPr>
              <a:t>-</a:t>
            </a:r>
            <a:r>
              <a:rPr lang="en-US" sz="2800" b="1" dirty="0">
                <a:solidFill>
                  <a:schemeClr val="tx2"/>
                </a:solidFill>
                <a:latin typeface="Gabriola" panose="04040605051002020D02" pitchFamily="82" charset="0"/>
              </a:rPr>
              <a:t>Submitted by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Gabriola" panose="04040605051002020D02" pitchFamily="82" charset="0"/>
              </a:rPr>
              <a:t>Pasupula Rajini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9D4F4-2733-44BA-BFB6-653F09017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0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Gabriola" panose="04040605051002020D02" pitchFamily="82" charset="0"/>
              </a:rPr>
              <a:t>Overview</a:t>
            </a:r>
            <a:r>
              <a:rPr lang="fr-FR" b="1" dirty="0">
                <a:latin typeface="Gabriola" panose="04040605051002020D02" pitchFamily="82" charset="0"/>
              </a:rPr>
              <a:t>: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System based on IoT can monitor soil moisture and climatic conditions to grow and yield a good crop.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farmer can also get the real-time weather forecasting data by IoT Simulator and external platforms like Open Weather API.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 is provided a app using which he can monitor the temperature, humidity and soil moisture parameters along with weather forecasting details.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all the parameters he can water his crop by controlling the motors using the mobile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if the farmer is not present near his crop he can water his crop by controlling the motors using the mobile application from anywhere.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7741" y="6629400"/>
            <a:ext cx="9144259" cy="2286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Smart Agriculture system based on IoT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63DEA-ED40-4908-8A9B-50F33D6C2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74" y="1"/>
            <a:ext cx="1410026" cy="12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briola" panose="04040605051002020D02" pitchFamily="82" charset="0"/>
              </a:rPr>
              <a:t>Block Diagram: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7741" y="6629400"/>
            <a:ext cx="9144259" cy="2286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Smart Agriculture system based on IoT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4278F-D439-4981-AE54-DA475A2E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424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69C8095-2334-46A3-B68D-463C86872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10" y="2236003"/>
            <a:ext cx="1549066" cy="968603"/>
          </a:xfr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56B69CC6-23A4-492C-A45E-056B0709C13E}"/>
              </a:ext>
            </a:extLst>
          </p:cNvPr>
          <p:cNvSpPr/>
          <p:nvPr/>
        </p:nvSpPr>
        <p:spPr>
          <a:xfrm>
            <a:off x="1637717" y="2798370"/>
            <a:ext cx="1993250" cy="925763"/>
          </a:xfrm>
          <a:prstGeom prst="clou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IoT Platform &amp;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IoT Platform</a:t>
            </a:r>
            <a:endParaRPr lang="en-IN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tar: 16 Points 18">
            <a:extLst>
              <a:ext uri="{FF2B5EF4-FFF2-40B4-BE49-F238E27FC236}">
                <a16:creationId xmlns:a16="http://schemas.microsoft.com/office/drawing/2014/main" id="{BCBFCFEA-9D08-4A57-98C0-5779010E739B}"/>
              </a:ext>
            </a:extLst>
          </p:cNvPr>
          <p:cNvSpPr/>
          <p:nvPr/>
        </p:nvSpPr>
        <p:spPr>
          <a:xfrm>
            <a:off x="5181757" y="4525042"/>
            <a:ext cx="2056176" cy="806070"/>
          </a:xfrm>
          <a:prstGeom prst="star16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Weather API</a:t>
            </a: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672C2783-1947-4AD3-A016-CFBCEF74F292}"/>
              </a:ext>
            </a:extLst>
          </p:cNvPr>
          <p:cNvSpPr/>
          <p:nvPr/>
        </p:nvSpPr>
        <p:spPr>
          <a:xfrm>
            <a:off x="1790837" y="4673083"/>
            <a:ext cx="1687010" cy="617600"/>
          </a:xfrm>
          <a:prstGeom prst="round2DiagRect">
            <a:avLst/>
          </a:prstGeom>
          <a:solidFill>
            <a:schemeClr val="tx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Watson IoT Simulator</a:t>
            </a: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2C1B65-CFAA-4138-BBE2-5A90EE2AA456}"/>
              </a:ext>
            </a:extLst>
          </p:cNvPr>
          <p:cNvSpPr/>
          <p:nvPr/>
        </p:nvSpPr>
        <p:spPr>
          <a:xfrm>
            <a:off x="8527352" y="2737731"/>
            <a:ext cx="1679860" cy="8971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  <a:endParaRPr lang="en-I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3ECBD6AE-8E34-444B-8FF2-F9133BCE67D4}"/>
              </a:ext>
            </a:extLst>
          </p:cNvPr>
          <p:cNvSpPr/>
          <p:nvPr/>
        </p:nvSpPr>
        <p:spPr>
          <a:xfrm>
            <a:off x="8527352" y="4249011"/>
            <a:ext cx="1679860" cy="1082101"/>
          </a:xfrm>
          <a:prstGeom prst="verticalScroll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I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799E422-A58C-4927-881D-B76B59E35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10" y="3128113"/>
            <a:ext cx="1538168" cy="713457"/>
          </a:xfrm>
          <a:prstGeom prst="rect">
            <a:avLst/>
          </a:prstGeom>
        </p:spPr>
      </p:pic>
      <p:sp>
        <p:nvSpPr>
          <p:cNvPr id="29" name="Arrow: Up 28">
            <a:extLst>
              <a:ext uri="{FF2B5EF4-FFF2-40B4-BE49-F238E27FC236}">
                <a16:creationId xmlns:a16="http://schemas.microsoft.com/office/drawing/2014/main" id="{417E4E3D-C15A-4EDD-9E24-3204E8081307}"/>
              </a:ext>
            </a:extLst>
          </p:cNvPr>
          <p:cNvSpPr/>
          <p:nvPr/>
        </p:nvSpPr>
        <p:spPr>
          <a:xfrm>
            <a:off x="2556769" y="3841570"/>
            <a:ext cx="168676" cy="683472"/>
          </a:xfrm>
          <a:prstGeom prst="up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9723C65-30FD-42B1-AEA3-C633B90693C2}"/>
              </a:ext>
            </a:extLst>
          </p:cNvPr>
          <p:cNvSpPr/>
          <p:nvPr/>
        </p:nvSpPr>
        <p:spPr>
          <a:xfrm rot="5400000">
            <a:off x="4460179" y="2472562"/>
            <a:ext cx="150161" cy="1277363"/>
          </a:xfrm>
          <a:prstGeom prst="up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4EFDB9FD-2A11-4A44-859F-1EF9216C2618}"/>
              </a:ext>
            </a:extLst>
          </p:cNvPr>
          <p:cNvSpPr/>
          <p:nvPr/>
        </p:nvSpPr>
        <p:spPr>
          <a:xfrm flipH="1">
            <a:off x="6122251" y="3960103"/>
            <a:ext cx="168676" cy="494031"/>
          </a:xfrm>
          <a:prstGeom prst="up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6F7ACDC-D40F-43D7-9562-7F1D8C36D2D6}"/>
              </a:ext>
            </a:extLst>
          </p:cNvPr>
          <p:cNvSpPr/>
          <p:nvPr/>
        </p:nvSpPr>
        <p:spPr>
          <a:xfrm rot="16200000">
            <a:off x="4436572" y="2795081"/>
            <a:ext cx="150161" cy="1277363"/>
          </a:xfrm>
          <a:prstGeom prst="up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5955762-8586-4CE1-8D4C-9C220342FDDF}"/>
              </a:ext>
            </a:extLst>
          </p:cNvPr>
          <p:cNvSpPr/>
          <p:nvPr/>
        </p:nvSpPr>
        <p:spPr>
          <a:xfrm rot="5400000">
            <a:off x="7663173" y="2641005"/>
            <a:ext cx="150161" cy="1277363"/>
          </a:xfrm>
          <a:prstGeom prst="up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7BE79E09-DBF6-45F5-8BE8-8E54E88B7944}"/>
              </a:ext>
            </a:extLst>
          </p:cNvPr>
          <p:cNvSpPr/>
          <p:nvPr/>
        </p:nvSpPr>
        <p:spPr>
          <a:xfrm rot="5400000">
            <a:off x="9122048" y="3853468"/>
            <a:ext cx="490467" cy="188892"/>
          </a:xfrm>
          <a:prstGeom prst="notched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93936-5A80-4F33-AF58-0F6184369908}"/>
              </a:ext>
            </a:extLst>
          </p:cNvPr>
          <p:cNvSpPr txBox="1"/>
          <p:nvPr/>
        </p:nvSpPr>
        <p:spPr>
          <a:xfrm>
            <a:off x="1859809" y="2363298"/>
            <a:ext cx="154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IBM CLOUD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DEAD2-E454-4F6C-A8A9-DF8E94151459}"/>
              </a:ext>
            </a:extLst>
          </p:cNvPr>
          <p:cNvSpPr txBox="1"/>
          <p:nvPr/>
        </p:nvSpPr>
        <p:spPr>
          <a:xfrm>
            <a:off x="4063359" y="3125797"/>
            <a:ext cx="100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</a:t>
            </a:r>
            <a:r>
              <a:rPr lang="en-US" sz="1400" b="1" dirty="0">
                <a:solidFill>
                  <a:srgbClr val="002060"/>
                </a:solidFill>
              </a:rPr>
              <a:t>MQTT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4C3018-81BB-40F1-A6EE-B27FE11FB2F7}"/>
              </a:ext>
            </a:extLst>
          </p:cNvPr>
          <p:cNvSpPr txBox="1"/>
          <p:nvPr/>
        </p:nvSpPr>
        <p:spPr>
          <a:xfrm>
            <a:off x="5472319" y="4102201"/>
            <a:ext cx="73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988C1F6-3D3D-41D9-B1F8-519F1D60CA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74" y="1"/>
            <a:ext cx="1410026" cy="12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7000"/>
                <a:lumOff val="5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4A80-E72E-4CED-B1F5-A5E6CAD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briola" panose="04040605051002020D02" pitchFamily="82" charset="0"/>
              </a:rPr>
              <a:t>User Interface:</a:t>
            </a:r>
            <a:endParaRPr lang="en-IN" b="1" dirty="0">
              <a:latin typeface="Gabriola" panose="04040605051002020D02" pitchFamily="8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D2961-4EC3-4EDD-9035-6F073FD2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6" b="6888"/>
          <a:stretch/>
        </p:blipFill>
        <p:spPr>
          <a:xfrm>
            <a:off x="1988255" y="2139518"/>
            <a:ext cx="8215489" cy="3728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FEFE6-8197-4D38-B0A1-480176B8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0118-31A8-4C16-AC71-983AA34C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1C33-ABE3-42D6-B818-E2698185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7741" y="6631850"/>
            <a:ext cx="9144259" cy="2286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Smart Agriculture system based on IoT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C0FE13-748A-43FE-BF6E-0BE0915EC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74" y="1"/>
            <a:ext cx="1410026" cy="12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B15D8-B364-42B0-BD19-AB7CA641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5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B56DF-3ACC-49DB-94F2-7B57B21E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BCB91-BD0A-4F0E-9261-C001ADC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7741" y="6629400"/>
            <a:ext cx="9144259" cy="2286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Smart Agriculture system based on IoT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98E0E-6B92-48E5-A5EF-C5A1B845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9" y="1331794"/>
            <a:ext cx="4035902" cy="419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17F6C6-50A7-49D1-9142-A6ACB9A30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74" y="1"/>
            <a:ext cx="1410026" cy="12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142</TotalTime>
  <Words>192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Gabriola</vt:lpstr>
      <vt:lpstr>Times New Roman</vt:lpstr>
      <vt:lpstr>Ecology 16x9</vt:lpstr>
      <vt:lpstr>Smart Agriculture system based on IoT </vt:lpstr>
      <vt:lpstr>Overview:</vt:lpstr>
      <vt:lpstr>Block Diagram:</vt:lpstr>
      <vt:lpstr>User Interface: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rajini pasupula</dc:creator>
  <cp:lastModifiedBy>rajini pasupula</cp:lastModifiedBy>
  <cp:revision>14</cp:revision>
  <dcterms:created xsi:type="dcterms:W3CDTF">2020-07-09T04:04:50Z</dcterms:created>
  <dcterms:modified xsi:type="dcterms:W3CDTF">2020-07-09T06:27:20Z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