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170" autoAdjust="0"/>
  </p:normalViewPr>
  <p:slideViewPr>
    <p:cSldViewPr>
      <p:cViewPr>
        <p:scale>
          <a:sx n="100" d="100"/>
          <a:sy n="100" d="100"/>
        </p:scale>
        <p:origin x="-38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EA8F6-0F23-4783-B4AA-74FDE869362F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060C5-15C0-4A72-A6F5-217623D5C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</a:t>
            </a:r>
            <a:r>
              <a:rPr lang="en-IN" baseline="0" dirty="0" smtClean="0"/>
              <a:t> we need to create a account in IBM </a:t>
            </a:r>
            <a:r>
              <a:rPr lang="en-IN" baseline="0" dirty="0" err="1" smtClean="0"/>
              <a:t>cloud.And</a:t>
            </a:r>
            <a:r>
              <a:rPr lang="en-IN" baseline="0" dirty="0" smtClean="0"/>
              <a:t> now we were in IBM Cloud </a:t>
            </a:r>
            <a:r>
              <a:rPr lang="en-IN" baseline="0" dirty="0" err="1" smtClean="0"/>
              <a:t>dashboard.We</a:t>
            </a:r>
            <a:r>
              <a:rPr lang="en-IN" baseline="0" dirty="0" smtClean="0"/>
              <a:t> already created some </a:t>
            </a:r>
            <a:r>
              <a:rPr lang="en-IN" baseline="0" dirty="0" err="1" smtClean="0"/>
              <a:t>resources.So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comming</a:t>
            </a:r>
            <a:r>
              <a:rPr lang="en-IN" baseline="0" dirty="0" smtClean="0"/>
              <a:t> into project we need to create a WATSON STUDIO </a:t>
            </a:r>
            <a:r>
              <a:rPr lang="en-IN" baseline="0" dirty="0" err="1" smtClean="0"/>
              <a:t>account.I</a:t>
            </a:r>
            <a:r>
              <a:rPr lang="en-IN" baseline="0" dirty="0" smtClean="0"/>
              <a:t> already created </a:t>
            </a:r>
            <a:r>
              <a:rPr lang="en-IN" baseline="0" dirty="0" err="1" smtClean="0"/>
              <a:t>it,so</a:t>
            </a:r>
            <a:r>
              <a:rPr lang="en-IN" baseline="0" dirty="0" smtClean="0"/>
              <a:t> we directly entered into WATSON STUDIO by clicking in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</a:t>
            </a:r>
            <a:r>
              <a:rPr lang="en-IN" baseline="0" dirty="0" smtClean="0"/>
              <a:t> need to </a:t>
            </a:r>
            <a:r>
              <a:rPr lang="en-IN" baseline="0" dirty="0" smtClean="0"/>
              <a:t>save this  </a:t>
            </a:r>
            <a:r>
              <a:rPr lang="en-IN" baseline="0" dirty="0" smtClean="0"/>
              <a:t>pipeline as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a web service is created in deployments and we can test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Here</a:t>
            </a:r>
            <a:r>
              <a:rPr lang="en-IN" baseline="0" dirty="0" smtClean="0"/>
              <a:t> we given some inputs and this model will predict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</a:t>
            </a:r>
            <a:r>
              <a:rPr lang="en-IN" baseline="0" dirty="0" smtClean="0"/>
              <a:t> we need to create </a:t>
            </a:r>
            <a:r>
              <a:rPr lang="en-IN" baseline="0" dirty="0" err="1" smtClean="0"/>
              <a:t>NoderED</a:t>
            </a:r>
            <a:r>
              <a:rPr lang="en-IN" baseline="0" dirty="0" smtClean="0"/>
              <a:t> </a:t>
            </a:r>
            <a:r>
              <a:rPr lang="en-IN" baseline="0" dirty="0" smtClean="0"/>
              <a:t>application for given model .Upon clicking cloud </a:t>
            </a:r>
            <a:r>
              <a:rPr lang="en-IN" baseline="0" dirty="0" err="1" smtClean="0"/>
              <a:t>foundary</a:t>
            </a:r>
            <a:r>
              <a:rPr lang="en-IN" baseline="0" dirty="0" smtClean="0"/>
              <a:t> services in dashboard we were redirected to that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Here</a:t>
            </a:r>
            <a:r>
              <a:rPr lang="en-IN" baseline="0" dirty="0" smtClean="0"/>
              <a:t> is our </a:t>
            </a:r>
            <a:r>
              <a:rPr lang="en-IN" baseline="0" dirty="0" err="1" smtClean="0"/>
              <a:t>NodeRED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aaplication</a:t>
            </a:r>
            <a:r>
              <a:rPr lang="en-IN" baseline="0" dirty="0" smtClean="0"/>
              <a:t> route and </a:t>
            </a:r>
            <a:r>
              <a:rPr lang="en-IN" baseline="0" dirty="0" err="1" smtClean="0"/>
              <a:t>clcik</a:t>
            </a:r>
            <a:r>
              <a:rPr lang="en-IN" baseline="0" dirty="0" smtClean="0"/>
              <a:t> 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click on</a:t>
            </a:r>
            <a:r>
              <a:rPr lang="en-IN" baseline="0" dirty="0" smtClean="0"/>
              <a:t> Go to your </a:t>
            </a:r>
            <a:r>
              <a:rPr lang="en-IN" baseline="0" dirty="0" err="1" smtClean="0"/>
              <a:t>NodeRED</a:t>
            </a:r>
            <a:r>
              <a:rPr lang="en-IN" baseline="0" dirty="0" smtClean="0"/>
              <a:t> flow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Here</a:t>
            </a:r>
            <a:r>
              <a:rPr lang="en-IN" baseline="0" dirty="0" smtClean="0"/>
              <a:t> is our </a:t>
            </a:r>
            <a:r>
              <a:rPr lang="en-IN" baseline="0" dirty="0" err="1" smtClean="0"/>
              <a:t>nodered</a:t>
            </a:r>
            <a:r>
              <a:rPr lang="en-IN" baseline="0" dirty="0" smtClean="0"/>
              <a:t> flow created to interface our </a:t>
            </a:r>
            <a:r>
              <a:rPr lang="en-IN" baseline="0" dirty="0" err="1" smtClean="0"/>
              <a:t>output.Deploy</a:t>
            </a:r>
            <a:r>
              <a:rPr lang="en-IN" baseline="0" dirty="0" smtClean="0"/>
              <a:t> it and copy link </a:t>
            </a:r>
            <a:r>
              <a:rPr lang="en-IN" baseline="0" dirty="0" err="1" smtClean="0"/>
              <a:t>upto</a:t>
            </a:r>
            <a:r>
              <a:rPr lang="en-IN" baseline="0" dirty="0" smtClean="0"/>
              <a:t> </a:t>
            </a:r>
            <a:r>
              <a:rPr lang="en-IN" baseline="0" dirty="0" err="1" smtClean="0"/>
              <a:t>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Paste that</a:t>
            </a:r>
            <a:r>
              <a:rPr lang="en-IN" baseline="0" dirty="0" smtClean="0"/>
              <a:t> copied link into new tab with extension of /</a:t>
            </a:r>
            <a:r>
              <a:rPr lang="en-IN" baseline="0" dirty="0" err="1" smtClean="0"/>
              <a:t>ui.This</a:t>
            </a:r>
            <a:r>
              <a:rPr lang="en-IN" baseline="0" dirty="0" smtClean="0"/>
              <a:t> is </a:t>
            </a:r>
            <a:r>
              <a:rPr lang="en-IN" baseline="0" dirty="0" smtClean="0"/>
              <a:t>our </a:t>
            </a:r>
            <a:r>
              <a:rPr lang="en-IN" baseline="0" dirty="0" err="1" smtClean="0"/>
              <a:t>NodeRED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UI.Here</a:t>
            </a:r>
            <a:r>
              <a:rPr lang="en-IN" baseline="0" dirty="0" smtClean="0"/>
              <a:t> we given some inputs and it predicted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After clicking on the services we can see WATSON</a:t>
            </a:r>
            <a:r>
              <a:rPr lang="en-IN" baseline="0" dirty="0" smtClean="0"/>
              <a:t> STUDIO-intern in the services </a:t>
            </a:r>
            <a:r>
              <a:rPr lang="en-IN" baseline="0" dirty="0" err="1" smtClean="0"/>
              <a:t>list.Click</a:t>
            </a:r>
            <a:r>
              <a:rPr lang="en-IN" baseline="0" dirty="0" smtClean="0"/>
              <a:t> on </a:t>
            </a:r>
            <a:r>
              <a:rPr lang="en-IN" baseline="0" dirty="0" err="1" smtClean="0"/>
              <a:t>it,we</a:t>
            </a:r>
            <a:r>
              <a:rPr lang="en-IN" baseline="0" dirty="0" smtClean="0"/>
              <a:t> were redirected </a:t>
            </a:r>
            <a:r>
              <a:rPr lang="en-IN" baseline="0" dirty="0" smtClean="0"/>
              <a:t>into the WATSON STUDIO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we</a:t>
            </a:r>
            <a:r>
              <a:rPr lang="en-IN" baseline="0" dirty="0" smtClean="0"/>
              <a:t> were in WATSON STUDIO-</a:t>
            </a:r>
            <a:r>
              <a:rPr lang="en-IN" baseline="0" dirty="0" err="1" smtClean="0"/>
              <a:t>intern.Now</a:t>
            </a:r>
            <a:r>
              <a:rPr lang="en-IN" baseline="0" dirty="0" smtClean="0"/>
              <a:t> click on Get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Here are some projects we</a:t>
            </a:r>
            <a:r>
              <a:rPr lang="en-IN" baseline="0" dirty="0" smtClean="0"/>
              <a:t> already </a:t>
            </a:r>
            <a:r>
              <a:rPr lang="en-IN" baseline="0" dirty="0" err="1" smtClean="0"/>
              <a:t>created.Simply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clcik</a:t>
            </a:r>
            <a:r>
              <a:rPr lang="en-IN" baseline="0" dirty="0" smtClean="0"/>
              <a:t> on One Year Life expectancy post thoracic surgery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Upon</a:t>
            </a:r>
            <a:r>
              <a:rPr lang="en-IN" baseline="0" dirty="0" smtClean="0"/>
              <a:t> clicking that project we are redirected into this </a:t>
            </a:r>
            <a:r>
              <a:rPr lang="en-IN" baseline="0" dirty="0" err="1" smtClean="0"/>
              <a:t>page.So</a:t>
            </a:r>
            <a:r>
              <a:rPr lang="en-IN" baseline="0" dirty="0" smtClean="0"/>
              <a:t> I imported a dataset to predict.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</a:t>
            </a:r>
            <a:r>
              <a:rPr lang="en-IN" baseline="0" dirty="0" smtClean="0"/>
              <a:t> predict </a:t>
            </a:r>
            <a:r>
              <a:rPr lang="en-IN" baseline="0" dirty="0" smtClean="0"/>
              <a:t>our </a:t>
            </a:r>
            <a:r>
              <a:rPr lang="en-IN" baseline="0" dirty="0" smtClean="0"/>
              <a:t>output we need to create a asset type which was AUTO AI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we create a new AUTO AI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</a:t>
            </a:r>
            <a:r>
              <a:rPr lang="en-IN" baseline="0" dirty="0" smtClean="0"/>
              <a:t> choose the predicted column here after creation and click on Run </a:t>
            </a:r>
            <a:r>
              <a:rPr lang="en-IN" baseline="0" dirty="0" err="1" smtClean="0"/>
              <a:t>Experminet</a:t>
            </a:r>
            <a:r>
              <a:rPr lang="en-IN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Then</a:t>
            </a:r>
            <a:r>
              <a:rPr lang="en-IN" baseline="0" dirty="0" smtClean="0"/>
              <a:t> this pipeline </a:t>
            </a:r>
            <a:r>
              <a:rPr lang="en-IN" baseline="0" dirty="0" err="1" smtClean="0"/>
              <a:t>comparision</a:t>
            </a:r>
            <a:r>
              <a:rPr lang="en-IN" baseline="0" dirty="0" smtClean="0"/>
              <a:t> takes place and best pipeline with highest accuracy was kept on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060C5-15C0-4A72-A6F5-217623D5CB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FCF2-1109-4F6F-9340-E9D993576DDC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0BD2-3C83-4BC1-B081-286531F14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1.wav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2.wav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3.wav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4.wav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5.wav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6.wav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7.wav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8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9.wav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0.wav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9144000" cy="6143620"/>
          </a:xfrm>
          <a:prstGeom prst="rect">
            <a:avLst/>
          </a:prstGeom>
        </p:spPr>
      </p:pic>
      <p:sp>
        <p:nvSpPr>
          <p:cNvPr id="13" name="Action Button: Sound 12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357290" y="14285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86050" y="214290"/>
            <a:ext cx="299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PLACE MOUSE POINTER ON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22"/>
            <a:ext cx="12192000" cy="655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0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168"/>
            <a:ext cx="9144000" cy="4919663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1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2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667"/>
            <a:ext cx="9144000" cy="4919663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312"/>
            <a:ext cx="9144000" cy="4905375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4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5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6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17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Action Button: Sound 4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2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Action Button: Sound 5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3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4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5"/>
            </a:hlinkHover>
          </p:cNvPr>
          <p:cNvSpPr/>
          <p:nvPr/>
        </p:nvSpPr>
        <p:spPr>
          <a:xfrm>
            <a:off x="0" y="-24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6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7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8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4" name="applause.wav" builtIn="1"/>
            </a:hlinkClick>
            <a:hlinkHover r:id="" action="ppaction://noaction">
              <a:snd r:embed="rId5" name="Recorded Sound 129"/>
            </a:hlinkHover>
          </p:cNvPr>
          <p:cNvSpPr/>
          <p:nvPr/>
        </p:nvSpPr>
        <p:spPr>
          <a:xfrm>
            <a:off x="0" y="0"/>
            <a:ext cx="1042416" cy="1042416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306</Words>
  <Application>Microsoft Office PowerPoint</Application>
  <PresentationFormat>On-screen Show (4:3)</PresentationFormat>
  <Paragraphs>35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Meenakshi Nithya</dc:creator>
  <cp:lastModifiedBy>Meenakshi Nithya</cp:lastModifiedBy>
  <cp:revision>6</cp:revision>
  <dcterms:created xsi:type="dcterms:W3CDTF">2020-07-06T15:03:29Z</dcterms:created>
  <dcterms:modified xsi:type="dcterms:W3CDTF">2020-07-06T17:16:38Z</dcterms:modified>
</cp:coreProperties>
</file>