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9144000" cy="5143500"/>
  <p:embeddedFontLst>
    <p:embeddedFont>
      <p:font typeface="Abel" panose="020B0604020202020204" charset="0"/>
      <p:regular r:id="rId13"/>
      <p:bold r:id="rId14"/>
    </p:embeddedFont>
    <p:embeddedFont>
      <p:font typeface="Walter Turncoat" panose="020B0604020202020204" charset="0"/>
      <p:regular r:id="rId15"/>
      <p:bold r:id="rId16"/>
    </p:embeddedFont>
  </p:embeddedFontLst>
  <p:defaultTextStyle>
    <a:defPPr>
      <a:defRPr lang="en-US"/>
    </a:defPPr>
    <a:lvl1pPr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0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7/7/2020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g"/><Relationship Id="rId4"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jpg"/><Relationship Id="rId4"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3.jp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085850" y="1560361"/>
            <a:ext cx="6981825" cy="1044991"/>
          </a:xfrm>
          <a:prstGeom prst="rect">
            <a:avLst/>
          </a:prstGeom>
        </p:spPr>
        <p:txBody>
          <a:bodyPr rtlCol="0"/>
          <a:lstStyle>
            <a:lvl1pPr lvl="0" algn="ctr">
              <a:defRPr lang="en-US" sz="3200" dirty="0"/>
            </a:lvl1pPr>
          </a:lstStyle>
          <a:p>
            <a:r>
              <a:rPr lang="en-US" dirty="0"/>
              <a:t>Click to edit Master title style</a:t>
            </a:r>
          </a:p>
        </p:txBody>
      </p:sp>
      <p:sp>
        <p:nvSpPr>
          <p:cNvPr id="3" name="Subtitle 2"/>
          <p:cNvSpPr>
            <a:spLocks noGrp="1"/>
          </p:cNvSpPr>
          <p:nvPr>
            <p:ph type="subTitle" idx="1"/>
          </p:nvPr>
        </p:nvSpPr>
        <p:spPr>
          <a:xfrm>
            <a:off x="1085850" y="2735404"/>
            <a:ext cx="6981825" cy="395854"/>
          </a:xfrm>
          <a:prstGeom prst="rect">
            <a:avLst/>
          </a:prstGeom>
          <a:ln w="9525" cap="rnd">
            <a:noFill/>
            <a:prstDash val="sysDot"/>
            <a:round/>
          </a:ln>
        </p:spPr>
        <p:txBody>
          <a:bodyPr vert="horz" lIns="91440" rtlCol="0" anchor="t">
            <a:noAutofit/>
          </a:bodyPr>
          <a:lstStyle>
            <a:lvl1pPr lvl="0" indent="0" algn="ctr">
              <a:lnSpc>
                <a:spcPct val="100000"/>
              </a:lnSpc>
              <a:spcBef>
                <a:spcPts val="0"/>
              </a:spcBef>
              <a:buNone/>
              <a:defRPr lang="en-US" sz="1800" b="1" i="0" cap="all" baseline="0" dirty="0">
                <a:solidFill>
                  <a:schemeClr val="tx2"/>
                </a:solidFill>
                <a:latin typeface="+mn-lt"/>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4" name="Slide Number Placeholder 5"/>
          <p:cNvSpPr>
            <a:spLocks noGrp="1"/>
          </p:cNvSpPr>
          <p:nvPr>
            <p:ph type="sldNum" sz="quarter" idx="12"/>
          </p:nvPr>
        </p:nvSpPr>
        <p:spPr/>
        <p:txBody>
          <a:bodyPr rtlCol="0"/>
          <a:lstStyle>
            <a:lvl1pPr lvl="0"/>
          </a:lstStyle>
          <a:p>
            <a:r>
              <a:rPr lang="en-US" dirty="0"/>
              <a:t>&lt;#&gt;</a:t>
            </a:r>
          </a:p>
        </p:txBody>
      </p:sp>
      <p:sp>
        <p:nvSpPr>
          <p:cNvPr id="5" name="Footer Placeholder 4"/>
          <p:cNvSpPr>
            <a:spLocks noGrp="1"/>
          </p:cNvSpPr>
          <p:nvPr>
            <p:ph type="ftr" sz="quarter" idx="11"/>
          </p:nvPr>
        </p:nvSpPr>
        <p:spPr/>
        <p:txBody>
          <a:bodyPr rtlCol="0"/>
          <a:lstStyle>
            <a:lvl1pPr lvl="0"/>
          </a:lstStyle>
          <a:p>
            <a:r>
              <a:rPr lang="en-US" dirty="0"/>
              <a:t>Footer</a:t>
            </a:r>
          </a:p>
        </p:txBody>
      </p:sp>
      <p:sp>
        <p:nvSpPr>
          <p:cNvPr id="6" name="Date Placeholder 3"/>
          <p:cNvSpPr>
            <a:spLocks noGrp="1"/>
          </p:cNvSpPr>
          <p:nvPr>
            <p:ph type="dt" sz="half" idx="10"/>
          </p:nvPr>
        </p:nvSpPr>
        <p:spPr/>
        <p:txBody>
          <a:bodyPr rtlCol="0"/>
          <a:lstStyle>
            <a:lvl1pPr lvl="0"/>
          </a:lstStyle>
          <a:p>
            <a:r>
              <a:rPr lang="en-US" dirty="0"/>
              <a:t>Date</a:t>
            </a:r>
          </a:p>
        </p:txBody>
      </p:sp>
      <p:grpSp>
        <p:nvGrpSpPr>
          <p:cNvPr id="7" name="Group 6"/>
          <p:cNvGrpSpPr>
            <a:grpSpLocks noChangeAspect="1"/>
          </p:cNvGrpSpPr>
          <p:nvPr/>
        </p:nvGrpSpPr>
        <p:grpSpPr>
          <a:xfrm>
            <a:off x="8320596" y="311583"/>
            <a:ext cx="694985" cy="653182"/>
            <a:chOff x="8320596" y="311583"/>
            <a:chExt cx="694985" cy="653182"/>
          </a:xfrm>
        </p:grpSpPr>
        <p:sp>
          <p:nvSpPr>
            <p:cNvPr id="8" name="Oval 7"/>
            <p:cNvSpPr/>
            <p:nvPr/>
          </p:nvSpPr>
          <p:spPr>
            <a:xfrm>
              <a:off x="8444082" y="393266"/>
              <a:ext cx="571500" cy="571500"/>
            </a:xfrm>
            <a:prstGeom prst="ellipse">
              <a:avLst/>
            </a:prstGeom>
            <a:solidFill>
              <a:schemeClr val="accent2">
                <a:lumMod val="20000"/>
                <a:lumOff val="80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pic>
          <p:nvPicPr>
            <p:cNvPr id="9" name="Picture 8"/>
            <p:cNvPicPr>
              <a:picLocks noChangeAspect="1"/>
            </p:cNvPicPr>
            <p:nvPr/>
          </p:nvPicPr>
          <p:blipFill>
            <a:blip r:embed="rId2"/>
            <a:stretch>
              <a:fillRect/>
            </a:stretch>
          </p:blipFill>
          <p:spPr>
            <a:xfrm>
              <a:off x="8320596" y="311583"/>
              <a:ext cx="694985" cy="653182"/>
            </a:xfrm>
            <a:prstGeom prst="rect">
              <a:avLst/>
            </a:prstGeom>
          </p:spPr>
        </p:pic>
      </p:grpSp>
      <p:pic>
        <p:nvPicPr>
          <p:cNvPr id="10" name="Picture 9"/>
          <p:cNvPicPr>
            <a:picLocks noChangeAspect="1"/>
          </p:cNvPicPr>
          <p:nvPr/>
        </p:nvPicPr>
        <p:blipFill>
          <a:blip r:embed="rId3"/>
          <a:stretch>
            <a:fillRect/>
          </a:stretch>
        </p:blipFill>
        <p:spPr>
          <a:xfrm>
            <a:off x="753165" y="0"/>
            <a:ext cx="180002" cy="974732"/>
          </a:xfrm>
          <a:prstGeom prst="rect">
            <a:avLst/>
          </a:prstGeom>
        </p:spPr>
      </p:pic>
      <p:cxnSp>
        <p:nvCxnSpPr>
          <p:cNvPr id="11" name="Straight Connector 10"/>
          <p:cNvCxnSpPr/>
          <p:nvPr/>
        </p:nvCxnSpPr>
        <p:spPr>
          <a:xfrm rot="10800000" flipH="1" flipV="1">
            <a:off x="755528" y="1166598"/>
            <a:ext cx="66284" cy="39770"/>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12" name="Straight Connector 11"/>
          <p:cNvCxnSpPr/>
          <p:nvPr/>
        </p:nvCxnSpPr>
        <p:spPr>
          <a:xfrm rot="10800000" flipH="1" flipV="1">
            <a:off x="669359" y="1259396"/>
            <a:ext cx="39770" cy="53027"/>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13" name="Straight Connector 12"/>
          <p:cNvCxnSpPr/>
          <p:nvPr/>
        </p:nvCxnSpPr>
        <p:spPr>
          <a:xfrm rot="10800000" flipH="1" flipV="1">
            <a:off x="550047" y="1279281"/>
            <a:ext cx="6580" cy="92797"/>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14" name="Straight Connector 13"/>
          <p:cNvCxnSpPr/>
          <p:nvPr/>
        </p:nvCxnSpPr>
        <p:spPr>
          <a:xfrm rot="10800000" flipV="1">
            <a:off x="390966" y="1239510"/>
            <a:ext cx="46398" cy="33142"/>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15" name="Straight Connector 14"/>
          <p:cNvCxnSpPr/>
          <p:nvPr/>
        </p:nvCxnSpPr>
        <p:spPr>
          <a:xfrm rot="10800000" flipV="1">
            <a:off x="291540" y="1120199"/>
            <a:ext cx="92797" cy="46398"/>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16" name="Straight Connector 15"/>
          <p:cNvCxnSpPr/>
          <p:nvPr/>
        </p:nvCxnSpPr>
        <p:spPr>
          <a:xfrm rot="10800000">
            <a:off x="344567" y="1000888"/>
            <a:ext cx="59655" cy="33142"/>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17" name="Straight Connector 16"/>
          <p:cNvCxnSpPr/>
          <p:nvPr/>
        </p:nvCxnSpPr>
        <p:spPr>
          <a:xfrm rot="10800000" flipH="1">
            <a:off x="755528" y="1027401"/>
            <a:ext cx="59655" cy="46398"/>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sp>
        <p:nvSpPr>
          <p:cNvPr id="18" name="Oval 17"/>
          <p:cNvSpPr/>
          <p:nvPr/>
        </p:nvSpPr>
        <p:spPr>
          <a:xfrm>
            <a:off x="420498" y="980340"/>
            <a:ext cx="250042" cy="250042"/>
          </a:xfrm>
          <a:prstGeom prst="ellipse">
            <a:avLst/>
          </a:prstGeom>
          <a:solidFill>
            <a:srgbClr val="FFDA00"/>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pic>
        <p:nvPicPr>
          <p:cNvPr id="19" name="Picture 18"/>
          <p:cNvPicPr>
            <a:picLocks noChangeAspect="1"/>
          </p:cNvPicPr>
          <p:nvPr/>
        </p:nvPicPr>
        <p:blipFill>
          <a:blip r:embed="rId4"/>
          <a:stretch>
            <a:fillRect/>
          </a:stretch>
        </p:blipFill>
        <p:spPr>
          <a:xfrm>
            <a:off x="293258" y="0"/>
            <a:ext cx="533799" cy="1365364"/>
          </a:xfrm>
          <a:prstGeom prst="rect">
            <a:avLst/>
          </a:prstGeom>
        </p:spPr>
      </p:pic>
      <p:pic>
        <p:nvPicPr>
          <p:cNvPr id="20" name="Picture 19"/>
          <p:cNvPicPr>
            <a:picLocks noChangeAspect="1"/>
          </p:cNvPicPr>
          <p:nvPr/>
        </p:nvPicPr>
        <p:blipFill>
          <a:blip r:embed="rId5"/>
          <a:stretch>
            <a:fillRect/>
          </a:stretch>
        </p:blipFill>
        <p:spPr>
          <a:xfrm>
            <a:off x="152400" y="0"/>
            <a:ext cx="196978" cy="1003831"/>
          </a:xfrm>
          <a:prstGeom prst="rect">
            <a:avLst/>
          </a:prstGeom>
        </p:spPr>
      </p:pic>
      <p:pic>
        <p:nvPicPr>
          <p:cNvPr id="21" name="Picture 20"/>
          <p:cNvPicPr>
            <a:picLocks noChangeAspect="1"/>
          </p:cNvPicPr>
          <p:nvPr/>
        </p:nvPicPr>
        <p:blipFill>
          <a:blip r:embed="rId6"/>
          <a:stretch>
            <a:fillRect/>
          </a:stretch>
        </p:blipFill>
        <p:spPr>
          <a:xfrm>
            <a:off x="8391525" y="3771900"/>
            <a:ext cx="748665" cy="1391269"/>
          </a:xfrm>
          <a:prstGeom prst="rect">
            <a:avLst/>
          </a:prstGeom>
        </p:spPr>
      </p:pic>
      <p:cxnSp>
        <p:nvCxnSpPr>
          <p:cNvPr id="22" name="Straight Connector 21"/>
          <p:cNvCxnSpPr/>
          <p:nvPr/>
        </p:nvCxnSpPr>
        <p:spPr>
          <a:xfrm rot="10800000" flipH="1">
            <a:off x="1628775" y="2657805"/>
            <a:ext cx="5881712" cy="0"/>
          </a:xfrm>
          <a:prstGeom prst="line">
            <a:avLst/>
          </a:prstGeom>
          <a:ln w="6350">
            <a:solidFill>
              <a:schemeClr val="bg1">
                <a:lumMod val="85000"/>
              </a:schemeClr>
            </a:solidFill>
            <a:prstDash val="lgDashDotDot"/>
          </a:ln>
        </p:spPr>
        <p:style>
          <a:lnRef idx="2">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Rectangle 1"/>
          <p:cNvSpPr/>
          <p:nvPr/>
        </p:nvSpPr>
        <p:spPr>
          <a:xfrm>
            <a:off x="5934074" y="952500"/>
            <a:ext cx="2381250" cy="2762250"/>
          </a:xfrm>
          <a:prstGeom prst="rect">
            <a:avLst/>
          </a:prstGeom>
          <a:solidFill>
            <a:schemeClr val="bg1">
              <a:lumMod val="95000"/>
            </a:schemeClr>
          </a:solidFill>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p:cNvSpPr/>
          <p:nvPr/>
        </p:nvSpPr>
        <p:spPr>
          <a:xfrm>
            <a:off x="923925" y="952500"/>
            <a:ext cx="2381250" cy="2762250"/>
          </a:xfrm>
          <a:prstGeom prst="rect">
            <a:avLst/>
          </a:prstGeom>
          <a:solidFill>
            <a:schemeClr val="bg1">
              <a:alpha val="80000"/>
              <a:lumMod val="95000"/>
            </a:schemeClr>
          </a:solidFill>
          <a:ln w="9525" cap="flat">
            <a:no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p:cNvSpPr/>
          <p:nvPr/>
        </p:nvSpPr>
        <p:spPr>
          <a:xfrm>
            <a:off x="3429000" y="952500"/>
            <a:ext cx="2381250" cy="2762250"/>
          </a:xfrm>
          <a:prstGeom prst="rect">
            <a:avLst/>
          </a:prstGeom>
          <a:solidFill>
            <a:schemeClr val="bg1">
              <a:alpha val="80000"/>
              <a:lumMod val="95000"/>
            </a:schemeClr>
          </a:solidFill>
          <a:ln w="9525" cap="flat">
            <a:no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pic>
        <p:nvPicPr>
          <p:cNvPr id="5" name="Picture 4"/>
          <p:cNvPicPr>
            <a:picLocks noChangeAspect="1"/>
          </p:cNvPicPr>
          <p:nvPr/>
        </p:nvPicPr>
        <p:blipFill>
          <a:blip r:embed="rId3"/>
          <a:srcRect r="45080"/>
          <a:stretch>
            <a:fillRect/>
          </a:stretch>
        </p:blipFill>
        <p:spPr>
          <a:xfrm flipH="1">
            <a:off x="-14129" y="-20099"/>
            <a:ext cx="1375415" cy="424410"/>
          </a:xfrm>
          <a:prstGeom prst="rect">
            <a:avLst/>
          </a:prstGeom>
        </p:spPr>
      </p:pic>
      <p:pic>
        <p:nvPicPr>
          <p:cNvPr id="6" name="Picture 5"/>
          <p:cNvPicPr>
            <a:picLocks noChangeAspect="1"/>
          </p:cNvPicPr>
          <p:nvPr/>
        </p:nvPicPr>
        <p:blipFill>
          <a:blip r:embed="rId4"/>
          <a:stretch>
            <a:fillRect/>
          </a:stretch>
        </p:blipFill>
        <p:spPr>
          <a:xfrm>
            <a:off x="8391525" y="3771900"/>
            <a:ext cx="748665" cy="1391269"/>
          </a:xfrm>
          <a:prstGeom prst="rect">
            <a:avLst/>
          </a:prstGeom>
        </p:spPr>
      </p:pic>
      <p:sp>
        <p:nvSpPr>
          <p:cNvPr id="7" name="Title 1"/>
          <p:cNvSpPr>
            <a:spLocks noGrp="1"/>
          </p:cNvSpPr>
          <p:nvPr>
            <p:ph type="title"/>
          </p:nvPr>
        </p:nvSpPr>
        <p:spPr/>
        <p:txBody>
          <a:bodyPr rtlCol="0"/>
          <a:lstStyle>
            <a:lvl1pPr lvl="0"/>
          </a:lstStyle>
          <a:p>
            <a:r>
              <a:rPr lang="en-US" dirty="0"/>
              <a:t>Click to edit Master title style</a:t>
            </a:r>
          </a:p>
        </p:txBody>
      </p:sp>
      <p:sp>
        <p:nvSpPr>
          <p:cNvPr id="8" name="Picture Placeholder 2"/>
          <p:cNvSpPr>
            <a:spLocks noGrp="1"/>
          </p:cNvSpPr>
          <p:nvPr>
            <p:ph type="pic" idx="1"/>
          </p:nvPr>
        </p:nvSpPr>
        <p:spPr>
          <a:xfrm>
            <a:off x="971550" y="1000125"/>
            <a:ext cx="2286000" cy="2667000"/>
          </a:xfrm>
          <a:ln w="38100">
            <a:noFill/>
            <a:miter lim="800000"/>
          </a:ln>
        </p:spPr>
        <p:txBody>
          <a:bodyPr rtlCol="0"/>
          <a:lstStyle/>
          <a:p>
            <a:r>
              <a:rPr lang="en-US" dirty="0"/>
              <a:t>Click icon to add picture</a:t>
            </a:r>
          </a:p>
        </p:txBody>
      </p:sp>
      <p:sp>
        <p:nvSpPr>
          <p:cNvPr id="9" name="Content Placeholder 2"/>
          <p:cNvSpPr>
            <a:spLocks noGrp="1"/>
          </p:cNvSpPr>
          <p:nvPr>
            <p:ph type="body" idx="2"/>
          </p:nvPr>
        </p:nvSpPr>
        <p:spPr>
          <a:xfrm>
            <a:off x="904875" y="3826418"/>
            <a:ext cx="2409825" cy="747420"/>
          </a:xfrm>
          <a:prstGeom prst="rect">
            <a:avLst/>
          </a:prstGeom>
          <a:solidFill>
            <a:schemeClr val="accent4">
              <a:alpha val="19999"/>
              <a:lumMod val="20000"/>
              <a:lumOff val="80000"/>
            </a:schemeClr>
          </a:solidFill>
        </p:spPr>
        <p:txBody>
          <a:bodyPr vert="horz" rtlCol="0" anchor="ctr">
            <a:normAutofit/>
          </a:bodyPr>
          <a:lstStyle>
            <a:lvl1pPr lvl="0" indent="0" algn="ctr">
              <a:lnSpc>
                <a:spcPct val="100000"/>
              </a:lnSpc>
              <a:buFont typeface="Arial"/>
              <a:buNone/>
              <a:defRPr lang="en-US" sz="1400" dirty="0">
                <a:solidFill>
                  <a:schemeClr val="tx1">
                    <a:lumMod val="85000"/>
                    <a:lumOff val="15000"/>
                  </a:schemeClr>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0" name="Picture Placeholder 2"/>
          <p:cNvSpPr>
            <a:spLocks noGrp="1"/>
          </p:cNvSpPr>
          <p:nvPr>
            <p:ph type="pic" idx="3"/>
          </p:nvPr>
        </p:nvSpPr>
        <p:spPr>
          <a:xfrm>
            <a:off x="3476625" y="1000125"/>
            <a:ext cx="2286000" cy="2667000"/>
          </a:xfrm>
          <a:ln w="38100">
            <a:noFill/>
            <a:miter lim="800000"/>
          </a:ln>
        </p:spPr>
        <p:txBody>
          <a:bodyPr rtlCol="0"/>
          <a:lstStyle/>
          <a:p>
            <a:r>
              <a:rPr lang="en-US" dirty="0"/>
              <a:t>Click icon to add picture</a:t>
            </a:r>
          </a:p>
        </p:txBody>
      </p:sp>
      <p:sp>
        <p:nvSpPr>
          <p:cNvPr id="11" name="Content Placeholder 2"/>
          <p:cNvSpPr>
            <a:spLocks noGrp="1"/>
          </p:cNvSpPr>
          <p:nvPr>
            <p:ph type="body" idx="4"/>
          </p:nvPr>
        </p:nvSpPr>
        <p:spPr>
          <a:xfrm>
            <a:off x="3449177" y="3821656"/>
            <a:ext cx="2361072" cy="747420"/>
          </a:xfrm>
          <a:prstGeom prst="rect">
            <a:avLst/>
          </a:prstGeom>
          <a:solidFill>
            <a:schemeClr val="accent4">
              <a:alpha val="19999"/>
              <a:lumMod val="20000"/>
              <a:lumOff val="80000"/>
            </a:schemeClr>
          </a:solidFill>
        </p:spPr>
        <p:txBody>
          <a:bodyPr vert="horz" rtlCol="0" anchor="ctr">
            <a:normAutofit/>
          </a:bodyPr>
          <a:lstStyle>
            <a:lvl1pPr lvl="0" indent="0" algn="ctr">
              <a:lnSpc>
                <a:spcPct val="100000"/>
              </a:lnSpc>
              <a:buFont typeface="Arial"/>
              <a:buNone/>
              <a:defRPr lang="en-US" sz="1400" dirty="0">
                <a:solidFill>
                  <a:schemeClr val="tx1">
                    <a:lumMod val="85000"/>
                    <a:lumOff val="15000"/>
                  </a:schemeClr>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2" name="Picture Placeholder 2"/>
          <p:cNvSpPr>
            <a:spLocks noGrp="1"/>
          </p:cNvSpPr>
          <p:nvPr>
            <p:ph type="pic" idx="5"/>
          </p:nvPr>
        </p:nvSpPr>
        <p:spPr>
          <a:xfrm>
            <a:off x="5971048" y="1000125"/>
            <a:ext cx="2288980" cy="2667000"/>
          </a:xfrm>
          <a:noFill/>
          <a:ln w="38100">
            <a:noFill/>
            <a:miter lim="800000"/>
          </a:ln>
        </p:spPr>
        <p:txBody>
          <a:bodyPr rtlCol="0"/>
          <a:lstStyle/>
          <a:p>
            <a:r>
              <a:rPr lang="en-US" dirty="0"/>
              <a:t>Click icon to add picture</a:t>
            </a:r>
          </a:p>
        </p:txBody>
      </p:sp>
      <p:sp>
        <p:nvSpPr>
          <p:cNvPr id="13" name="Content Placeholder 2"/>
          <p:cNvSpPr>
            <a:spLocks noGrp="1"/>
          </p:cNvSpPr>
          <p:nvPr>
            <p:ph type="body" idx="6"/>
          </p:nvPr>
        </p:nvSpPr>
        <p:spPr>
          <a:xfrm>
            <a:off x="5943600" y="3826418"/>
            <a:ext cx="2362200" cy="744789"/>
          </a:xfrm>
          <a:custGeom>
            <a:avLst/>
            <a:gdLst/>
            <a:ahLst/>
            <a:cxnLst/>
            <a:rect l="0" t="0" r="r" b="b"/>
            <a:pathLst>
              <a:path w="2362200" h="744790">
                <a:moveTo>
                  <a:pt x="0" y="0"/>
                </a:moveTo>
                <a:lnTo>
                  <a:pt x="2362200" y="0"/>
                </a:lnTo>
                <a:lnTo>
                  <a:pt x="2362200" y="744790"/>
                </a:lnTo>
                <a:lnTo>
                  <a:pt x="0" y="744790"/>
                </a:lnTo>
                <a:close/>
              </a:path>
            </a:pathLst>
          </a:custGeom>
          <a:solidFill>
            <a:schemeClr val="accent4">
              <a:alpha val="19999"/>
              <a:lumMod val="20000"/>
              <a:lumOff val="80000"/>
            </a:schemeClr>
          </a:solidFill>
        </p:spPr>
        <p:txBody>
          <a:bodyPr vert="horz" tIns="95250" rtlCol="0" anchor="ctr">
            <a:normAutofit/>
          </a:bodyPr>
          <a:lstStyle>
            <a:lvl1pPr lvl="0" indent="0" algn="ctr">
              <a:lnSpc>
                <a:spcPct val="100000"/>
              </a:lnSpc>
              <a:buFont typeface="Arial"/>
              <a:buNone/>
              <a:defRPr lang="en-US" sz="1400" dirty="0">
                <a:solidFill>
                  <a:schemeClr val="tx1">
                    <a:lumMod val="85000"/>
                    <a:lumOff val="15000"/>
                  </a:schemeClr>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4" name="Slide Number Placeholder 4"/>
          <p:cNvSpPr>
            <a:spLocks noGrp="1"/>
          </p:cNvSpPr>
          <p:nvPr>
            <p:ph type="sldNum" sz="quarter" idx="12"/>
          </p:nvPr>
        </p:nvSpPr>
        <p:spPr/>
        <p:txBody>
          <a:bodyPr rtlCol="0"/>
          <a:lstStyle/>
          <a:p>
            <a:r>
              <a:rPr lang="en-US" dirty="0"/>
              <a:t>&lt;#&gt;</a:t>
            </a:r>
          </a:p>
        </p:txBody>
      </p:sp>
      <p:sp>
        <p:nvSpPr>
          <p:cNvPr id="15" name="Footer Placeholder 3"/>
          <p:cNvSpPr>
            <a:spLocks noGrp="1"/>
          </p:cNvSpPr>
          <p:nvPr>
            <p:ph type="ftr" sz="quarter" idx="11"/>
          </p:nvPr>
        </p:nvSpPr>
        <p:spPr/>
        <p:txBody>
          <a:bodyPr rtlCol="0"/>
          <a:lstStyle/>
          <a:p>
            <a:r>
              <a:rPr lang="en-US" dirty="0"/>
              <a:t>Footer</a:t>
            </a:r>
          </a:p>
        </p:txBody>
      </p:sp>
      <p:sp>
        <p:nvSpPr>
          <p:cNvPr id="16" name="Date Placeholder 1"/>
          <p:cNvSpPr>
            <a:spLocks noGrp="1"/>
          </p:cNvSpPr>
          <p:nvPr>
            <p:ph type="dt" sz="half" idx="10"/>
          </p:nvPr>
        </p:nvSpPr>
        <p:spPr/>
        <p:txBody>
          <a:bodyPr rtlCol="0"/>
          <a:lstStyle/>
          <a:p>
            <a:r>
              <a:rPr lang="en-US" dirty="0"/>
              <a:t>Date</a:t>
            </a: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sp>
        <p:nvSpPr>
          <p:cNvPr id="2" name="Rectangle 1"/>
          <p:cNvSpPr/>
          <p:nvPr/>
        </p:nvSpPr>
        <p:spPr>
          <a:xfrm>
            <a:off x="5848350" y="950595"/>
            <a:ext cx="2476500" cy="3791004"/>
          </a:xfrm>
          <a:prstGeom prst="rect">
            <a:avLst/>
          </a:prstGeom>
          <a:solidFill>
            <a:schemeClr val="bg1">
              <a:alpha val="80000"/>
              <a:lumMod val="95000"/>
            </a:schemeClr>
          </a:solidFill>
          <a:ln w="9525" cap="flat">
            <a:no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p:cNvSpPr/>
          <p:nvPr/>
        </p:nvSpPr>
        <p:spPr>
          <a:xfrm>
            <a:off x="3248025" y="950595"/>
            <a:ext cx="2476500" cy="3811905"/>
          </a:xfrm>
          <a:prstGeom prst="rect">
            <a:avLst/>
          </a:prstGeom>
          <a:solidFill>
            <a:schemeClr val="bg1">
              <a:alpha val="80000"/>
              <a:lumMod val="95000"/>
            </a:schemeClr>
          </a:solidFill>
          <a:ln w="9525" cap="flat">
            <a:no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p:cNvSpPr/>
          <p:nvPr/>
        </p:nvSpPr>
        <p:spPr>
          <a:xfrm>
            <a:off x="952500" y="2893206"/>
            <a:ext cx="2190750" cy="1869293"/>
          </a:xfrm>
          <a:prstGeom prst="rect">
            <a:avLst/>
          </a:prstGeom>
          <a:solidFill>
            <a:schemeClr val="bg1">
              <a:alpha val="80000"/>
              <a:lumMod val="95000"/>
            </a:schemeClr>
          </a:solidFill>
          <a:ln w="9525" cap="flat">
            <a:no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Rectangle 4"/>
          <p:cNvSpPr/>
          <p:nvPr/>
        </p:nvSpPr>
        <p:spPr>
          <a:xfrm>
            <a:off x="914400" y="955833"/>
            <a:ext cx="2190750" cy="1764982"/>
          </a:xfrm>
          <a:prstGeom prst="rect">
            <a:avLst/>
          </a:prstGeom>
          <a:solidFill>
            <a:schemeClr val="bg1">
              <a:alpha val="80000"/>
              <a:lumMod val="95000"/>
            </a:schemeClr>
          </a:solidFill>
          <a:ln w="9525" cap="flat">
            <a:no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nvGrpSpPr>
          <p:cNvPr id="6" name="Group 5"/>
          <p:cNvGrpSpPr>
            <a:grpSpLocks noChangeAspect="1"/>
          </p:cNvGrpSpPr>
          <p:nvPr/>
        </p:nvGrpSpPr>
        <p:grpSpPr>
          <a:xfrm>
            <a:off x="152400" y="0"/>
            <a:ext cx="674658" cy="1372079"/>
            <a:chOff x="1524000" y="1341560"/>
            <a:chExt cx="738304" cy="1501519"/>
          </a:xfrm>
        </p:grpSpPr>
        <p:cxnSp>
          <p:nvCxnSpPr>
            <p:cNvPr id="7" name="Straight Connector 6"/>
            <p:cNvCxnSpPr/>
            <p:nvPr/>
          </p:nvCxnSpPr>
          <p:spPr>
            <a:xfrm rot="10800000" flipH="1" flipV="1">
              <a:off x="2184027" y="2618212"/>
              <a:ext cx="72537" cy="43522"/>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8" name="Straight Connector 7"/>
            <p:cNvCxnSpPr/>
            <p:nvPr/>
          </p:nvCxnSpPr>
          <p:spPr>
            <a:xfrm rot="10800000" flipH="1" flipV="1">
              <a:off x="2089728" y="2719765"/>
              <a:ext cx="43522" cy="58029"/>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9" name="Straight Connector 8"/>
            <p:cNvCxnSpPr/>
            <p:nvPr/>
          </p:nvCxnSpPr>
          <p:spPr>
            <a:xfrm rot="10800000" flipH="1" flipV="1">
              <a:off x="1959161" y="2741527"/>
              <a:ext cx="7200" cy="101552"/>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10" name="Straight Connector 9"/>
            <p:cNvCxnSpPr/>
            <p:nvPr/>
          </p:nvCxnSpPr>
          <p:spPr>
            <a:xfrm rot="10800000" flipV="1">
              <a:off x="1785072" y="2698004"/>
              <a:ext cx="50776" cy="36268"/>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11" name="Straight Connector 10"/>
            <p:cNvCxnSpPr/>
            <p:nvPr/>
          </p:nvCxnSpPr>
          <p:spPr>
            <a:xfrm rot="10800000" flipV="1">
              <a:off x="1676266" y="2567437"/>
              <a:ext cx="101552" cy="50776"/>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12" name="Straight Connector 11"/>
            <p:cNvCxnSpPr/>
            <p:nvPr/>
          </p:nvCxnSpPr>
          <p:spPr>
            <a:xfrm rot="10800000">
              <a:off x="1734296" y="2436870"/>
              <a:ext cx="65283" cy="36268"/>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13" name="Straight Connector 12"/>
            <p:cNvCxnSpPr/>
            <p:nvPr/>
          </p:nvCxnSpPr>
          <p:spPr>
            <a:xfrm rot="10800000" flipH="1">
              <a:off x="2184027" y="2465885"/>
              <a:ext cx="65283" cy="50776"/>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sp>
          <p:nvSpPr>
            <p:cNvPr id="14" name="Oval 13"/>
            <p:cNvSpPr/>
            <p:nvPr/>
          </p:nvSpPr>
          <p:spPr>
            <a:xfrm>
              <a:off x="1817390" y="2414384"/>
              <a:ext cx="273631" cy="273631"/>
            </a:xfrm>
            <a:prstGeom prst="ellipse">
              <a:avLst/>
            </a:prstGeom>
            <a:solidFill>
              <a:srgbClr val="FFDA00"/>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pic>
          <p:nvPicPr>
            <p:cNvPr id="15" name="Picture 14"/>
            <p:cNvPicPr>
              <a:picLocks noChangeAspect="1"/>
            </p:cNvPicPr>
            <p:nvPr/>
          </p:nvPicPr>
          <p:blipFill>
            <a:blip r:embed="rId3"/>
            <a:stretch>
              <a:fillRect/>
            </a:stretch>
          </p:blipFill>
          <p:spPr>
            <a:xfrm>
              <a:off x="1678146" y="1341560"/>
              <a:ext cx="584157" cy="1494171"/>
            </a:xfrm>
            <a:prstGeom prst="rect">
              <a:avLst/>
            </a:prstGeom>
          </p:spPr>
        </p:pic>
        <p:pic>
          <p:nvPicPr>
            <p:cNvPr id="16" name="Picture 15"/>
            <p:cNvPicPr>
              <a:picLocks noChangeAspect="1"/>
            </p:cNvPicPr>
            <p:nvPr/>
          </p:nvPicPr>
          <p:blipFill>
            <a:blip r:embed="rId4"/>
            <a:stretch>
              <a:fillRect/>
            </a:stretch>
          </p:blipFill>
          <p:spPr>
            <a:xfrm>
              <a:off x="1524000" y="1341560"/>
              <a:ext cx="215560" cy="1098530"/>
            </a:xfrm>
            <a:prstGeom prst="rect">
              <a:avLst/>
            </a:prstGeom>
          </p:spPr>
        </p:pic>
      </p:grpSp>
      <p:cxnSp>
        <p:nvCxnSpPr>
          <p:cNvPr id="17" name="Straight Connector 16"/>
          <p:cNvCxnSpPr/>
          <p:nvPr/>
        </p:nvCxnSpPr>
        <p:spPr>
          <a:xfrm rot="10800000" flipH="1" flipV="1">
            <a:off x="911521" y="851852"/>
            <a:ext cx="4960596" cy="0"/>
          </a:xfrm>
          <a:prstGeom prst="line">
            <a:avLst/>
          </a:prstGeom>
          <a:ln w="6350">
            <a:solidFill>
              <a:schemeClr val="bg1">
                <a:lumMod val="75000"/>
              </a:schemeClr>
            </a:solidFill>
            <a:prstDash val="lgDashDotDot"/>
          </a:ln>
        </p:spPr>
        <p:style>
          <a:lnRef idx="2">
            <a:schemeClr val="accent1"/>
          </a:lnRef>
          <a:fillRef idx="0">
            <a:schemeClr val="accent1"/>
          </a:fillRef>
          <a:effectRef idx="0">
            <a:schemeClr val="accent1"/>
          </a:effectRef>
          <a:fontRef idx="minor">
            <a:schemeClr val="tx1"/>
          </a:fontRef>
        </p:style>
      </p:cxnSp>
      <p:grpSp>
        <p:nvGrpSpPr>
          <p:cNvPr id="18" name="Group 17"/>
          <p:cNvGrpSpPr>
            <a:grpSpLocks noChangeAspect="1"/>
          </p:cNvGrpSpPr>
          <p:nvPr/>
        </p:nvGrpSpPr>
        <p:grpSpPr>
          <a:xfrm>
            <a:off x="8320596" y="311583"/>
            <a:ext cx="694985" cy="653182"/>
            <a:chOff x="8320596" y="311583"/>
            <a:chExt cx="694985" cy="653182"/>
          </a:xfrm>
        </p:grpSpPr>
        <p:sp>
          <p:nvSpPr>
            <p:cNvPr id="19" name="Oval 18"/>
            <p:cNvSpPr/>
            <p:nvPr/>
          </p:nvSpPr>
          <p:spPr>
            <a:xfrm>
              <a:off x="8444082" y="393266"/>
              <a:ext cx="571500" cy="571500"/>
            </a:xfrm>
            <a:prstGeom prst="ellipse">
              <a:avLst/>
            </a:prstGeom>
            <a:solidFill>
              <a:schemeClr val="accent2">
                <a:lumMod val="20000"/>
                <a:lumOff val="80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pic>
          <p:nvPicPr>
            <p:cNvPr id="20" name="Picture 19"/>
            <p:cNvPicPr>
              <a:picLocks noChangeAspect="1"/>
            </p:cNvPicPr>
            <p:nvPr/>
          </p:nvPicPr>
          <p:blipFill>
            <a:blip r:embed="rId5"/>
            <a:stretch>
              <a:fillRect/>
            </a:stretch>
          </p:blipFill>
          <p:spPr>
            <a:xfrm>
              <a:off x="8320596" y="311583"/>
              <a:ext cx="694985" cy="653182"/>
            </a:xfrm>
            <a:prstGeom prst="rect">
              <a:avLst/>
            </a:prstGeom>
          </p:spPr>
        </p:pic>
      </p:grpSp>
      <p:sp>
        <p:nvSpPr>
          <p:cNvPr id="21" name="Title 1"/>
          <p:cNvSpPr>
            <a:spLocks noGrp="1"/>
          </p:cNvSpPr>
          <p:nvPr>
            <p:ph type="title"/>
          </p:nvPr>
        </p:nvSpPr>
        <p:spPr/>
        <p:txBody>
          <a:bodyPr rtlCol="0"/>
          <a:lstStyle>
            <a:lvl1pPr lvl="0"/>
          </a:lstStyle>
          <a:p>
            <a:r>
              <a:rPr lang="en-US" dirty="0"/>
              <a:t>Click to edit Master title style</a:t>
            </a:r>
          </a:p>
        </p:txBody>
      </p:sp>
      <p:sp>
        <p:nvSpPr>
          <p:cNvPr id="22" name="Picture Placeholder 2"/>
          <p:cNvSpPr>
            <a:spLocks noGrp="1"/>
          </p:cNvSpPr>
          <p:nvPr>
            <p:ph type="pic" idx="1"/>
          </p:nvPr>
        </p:nvSpPr>
        <p:spPr>
          <a:xfrm>
            <a:off x="962025" y="998150"/>
            <a:ext cx="2095500" cy="1661160"/>
          </a:xfrm>
          <a:ln w="38100">
            <a:noFill/>
            <a:miter lim="800000"/>
          </a:ln>
        </p:spPr>
        <p:txBody>
          <a:bodyPr rtlCol="0"/>
          <a:lstStyle/>
          <a:p>
            <a:r>
              <a:rPr lang="en-US" dirty="0"/>
              <a:t>Click icon to add picture</a:t>
            </a:r>
          </a:p>
        </p:txBody>
      </p:sp>
      <p:sp>
        <p:nvSpPr>
          <p:cNvPr id="23" name="Picture Placeholder 2"/>
          <p:cNvSpPr>
            <a:spLocks noGrp="1"/>
          </p:cNvSpPr>
          <p:nvPr>
            <p:ph type="pic" idx="2"/>
          </p:nvPr>
        </p:nvSpPr>
        <p:spPr>
          <a:xfrm>
            <a:off x="1000125" y="2955539"/>
            <a:ext cx="2095500" cy="1759335"/>
          </a:xfrm>
          <a:ln w="38100">
            <a:noFill/>
            <a:miter lim="800000"/>
          </a:ln>
        </p:spPr>
        <p:txBody>
          <a:bodyPr rtlCol="0"/>
          <a:lstStyle/>
          <a:p>
            <a:r>
              <a:rPr lang="en-US" dirty="0"/>
              <a:t>Click icon to add picture</a:t>
            </a:r>
          </a:p>
        </p:txBody>
      </p:sp>
      <p:sp>
        <p:nvSpPr>
          <p:cNvPr id="24" name="Picture Placeholder 2"/>
          <p:cNvSpPr>
            <a:spLocks noGrp="1"/>
          </p:cNvSpPr>
          <p:nvPr>
            <p:ph type="pic" idx="3"/>
          </p:nvPr>
        </p:nvSpPr>
        <p:spPr>
          <a:xfrm>
            <a:off x="3295650" y="1002506"/>
            <a:ext cx="2381013" cy="3706019"/>
          </a:xfrm>
          <a:ln w="38100">
            <a:noFill/>
            <a:miter lim="800000"/>
          </a:ln>
        </p:spPr>
        <p:txBody>
          <a:bodyPr rtlCol="0"/>
          <a:lstStyle/>
          <a:p>
            <a:r>
              <a:rPr lang="en-US" dirty="0"/>
              <a:t>Click icon to add picture</a:t>
            </a:r>
          </a:p>
        </p:txBody>
      </p:sp>
      <p:sp>
        <p:nvSpPr>
          <p:cNvPr id="25" name="Picture Placeholder 2"/>
          <p:cNvSpPr>
            <a:spLocks noGrp="1"/>
          </p:cNvSpPr>
          <p:nvPr>
            <p:ph type="pic" idx="4"/>
          </p:nvPr>
        </p:nvSpPr>
        <p:spPr>
          <a:xfrm>
            <a:off x="5895974" y="1002506"/>
            <a:ext cx="2380125" cy="3685699"/>
          </a:xfrm>
          <a:ln w="38100">
            <a:noFill/>
            <a:miter lim="800000"/>
          </a:ln>
        </p:spPr>
        <p:txBody>
          <a:bodyPr rtlCol="0"/>
          <a:lstStyle/>
          <a:p>
            <a:r>
              <a:rPr lang="en-US" dirty="0"/>
              <a:t>Click icon to add picture</a:t>
            </a:r>
          </a:p>
        </p:txBody>
      </p:sp>
      <p:sp>
        <p:nvSpPr>
          <p:cNvPr id="26" name="Slide Number Placeholder 4"/>
          <p:cNvSpPr>
            <a:spLocks noGrp="1"/>
          </p:cNvSpPr>
          <p:nvPr>
            <p:ph type="sldNum" sz="quarter" idx="12"/>
          </p:nvPr>
        </p:nvSpPr>
        <p:spPr/>
        <p:txBody>
          <a:bodyPr rtlCol="0"/>
          <a:lstStyle/>
          <a:p>
            <a:r>
              <a:rPr lang="en-US" dirty="0"/>
              <a:t>&lt;#&gt;</a:t>
            </a:r>
          </a:p>
        </p:txBody>
      </p:sp>
      <p:sp>
        <p:nvSpPr>
          <p:cNvPr id="27" name="Footer Placeholder 3"/>
          <p:cNvSpPr>
            <a:spLocks noGrp="1"/>
          </p:cNvSpPr>
          <p:nvPr>
            <p:ph type="ftr" sz="quarter" idx="11"/>
          </p:nvPr>
        </p:nvSpPr>
        <p:spPr/>
        <p:txBody>
          <a:bodyPr rtlCol="0"/>
          <a:lstStyle/>
          <a:p>
            <a:r>
              <a:rPr lang="en-US" dirty="0"/>
              <a:t>Footer</a:t>
            </a:r>
          </a:p>
        </p:txBody>
      </p:sp>
      <p:sp>
        <p:nvSpPr>
          <p:cNvPr id="28" name="Date Placeholder 1"/>
          <p:cNvSpPr>
            <a:spLocks noGrp="1"/>
          </p:cNvSpPr>
          <p:nvPr>
            <p:ph type="dt" sz="half" idx="10"/>
          </p:nvPr>
        </p:nvSpPr>
        <p:spPr/>
        <p:txBody>
          <a:bodyPr rtlCol="0"/>
          <a:lstStyle/>
          <a:p>
            <a:r>
              <a:rPr lang="en-US" dirty="0"/>
              <a:t>Date</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 name="Group 1"/>
          <p:cNvGrpSpPr>
            <a:grpSpLocks noChangeAspect="1"/>
          </p:cNvGrpSpPr>
          <p:nvPr/>
        </p:nvGrpSpPr>
        <p:grpSpPr>
          <a:xfrm>
            <a:off x="152400" y="0"/>
            <a:ext cx="674658" cy="1372079"/>
            <a:chOff x="1524000" y="1341560"/>
            <a:chExt cx="738304" cy="1501519"/>
          </a:xfrm>
        </p:grpSpPr>
        <p:cxnSp>
          <p:nvCxnSpPr>
            <p:cNvPr id="3" name="Straight Connector 2"/>
            <p:cNvCxnSpPr/>
            <p:nvPr/>
          </p:nvCxnSpPr>
          <p:spPr>
            <a:xfrm rot="10800000" flipH="1" flipV="1">
              <a:off x="2184027" y="2618212"/>
              <a:ext cx="72537" cy="43522"/>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4" name="Straight Connector 3"/>
            <p:cNvCxnSpPr/>
            <p:nvPr/>
          </p:nvCxnSpPr>
          <p:spPr>
            <a:xfrm rot="10800000" flipH="1" flipV="1">
              <a:off x="2089728" y="2719765"/>
              <a:ext cx="43522" cy="58029"/>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5" name="Straight Connector 4"/>
            <p:cNvCxnSpPr/>
            <p:nvPr/>
          </p:nvCxnSpPr>
          <p:spPr>
            <a:xfrm rot="10800000" flipH="1" flipV="1">
              <a:off x="1959161" y="2741527"/>
              <a:ext cx="7200" cy="101552"/>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6" name="Straight Connector 5"/>
            <p:cNvCxnSpPr/>
            <p:nvPr/>
          </p:nvCxnSpPr>
          <p:spPr>
            <a:xfrm rot="10800000" flipV="1">
              <a:off x="1785072" y="2698004"/>
              <a:ext cx="50776" cy="36268"/>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7" name="Straight Connector 6"/>
            <p:cNvCxnSpPr/>
            <p:nvPr/>
          </p:nvCxnSpPr>
          <p:spPr>
            <a:xfrm rot="10800000" flipV="1">
              <a:off x="1676266" y="2567437"/>
              <a:ext cx="101552" cy="50776"/>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8" name="Straight Connector 7"/>
            <p:cNvCxnSpPr/>
            <p:nvPr/>
          </p:nvCxnSpPr>
          <p:spPr>
            <a:xfrm rot="10800000">
              <a:off x="1734296" y="2436870"/>
              <a:ext cx="65283" cy="36268"/>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9" name="Straight Connector 8"/>
            <p:cNvCxnSpPr/>
            <p:nvPr/>
          </p:nvCxnSpPr>
          <p:spPr>
            <a:xfrm rot="10800000" flipH="1">
              <a:off x="2184027" y="2465885"/>
              <a:ext cx="65283" cy="50776"/>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sp>
          <p:nvSpPr>
            <p:cNvPr id="10" name="Oval 9"/>
            <p:cNvSpPr/>
            <p:nvPr/>
          </p:nvSpPr>
          <p:spPr>
            <a:xfrm>
              <a:off x="1817390" y="2414384"/>
              <a:ext cx="273631" cy="273631"/>
            </a:xfrm>
            <a:prstGeom prst="ellipse">
              <a:avLst/>
            </a:prstGeom>
            <a:solidFill>
              <a:srgbClr val="FFDA00"/>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pic>
          <p:nvPicPr>
            <p:cNvPr id="11" name="Picture 10"/>
            <p:cNvPicPr>
              <a:picLocks noChangeAspect="1"/>
            </p:cNvPicPr>
            <p:nvPr/>
          </p:nvPicPr>
          <p:blipFill>
            <a:blip r:embed="rId2"/>
            <a:stretch>
              <a:fillRect/>
            </a:stretch>
          </p:blipFill>
          <p:spPr>
            <a:xfrm>
              <a:off x="1678146" y="1341560"/>
              <a:ext cx="584157" cy="1494171"/>
            </a:xfrm>
            <a:prstGeom prst="rect">
              <a:avLst/>
            </a:prstGeom>
          </p:spPr>
        </p:pic>
        <p:pic>
          <p:nvPicPr>
            <p:cNvPr id="12" name="Picture 11"/>
            <p:cNvPicPr>
              <a:picLocks noChangeAspect="1"/>
            </p:cNvPicPr>
            <p:nvPr/>
          </p:nvPicPr>
          <p:blipFill>
            <a:blip r:embed="rId3"/>
            <a:stretch>
              <a:fillRect/>
            </a:stretch>
          </p:blipFill>
          <p:spPr>
            <a:xfrm>
              <a:off x="1524000" y="1341560"/>
              <a:ext cx="215560" cy="1098530"/>
            </a:xfrm>
            <a:prstGeom prst="rect">
              <a:avLst/>
            </a:prstGeom>
          </p:spPr>
        </p:pic>
      </p:grpSp>
      <p:pic>
        <p:nvPicPr>
          <p:cNvPr id="13" name="Picture 12"/>
          <p:cNvPicPr>
            <a:picLocks noChangeAspect="1"/>
          </p:cNvPicPr>
          <p:nvPr/>
        </p:nvPicPr>
        <p:blipFill>
          <a:blip r:embed="rId4"/>
          <a:stretch>
            <a:fillRect/>
          </a:stretch>
        </p:blipFill>
        <p:spPr>
          <a:xfrm>
            <a:off x="7975396" y="345978"/>
            <a:ext cx="1154410" cy="470877"/>
          </a:xfrm>
          <a:prstGeom prst="rect">
            <a:avLst/>
          </a:prstGeom>
        </p:spPr>
      </p:pic>
      <p:cxnSp>
        <p:nvCxnSpPr>
          <p:cNvPr id="14" name="Straight Connector 13"/>
          <p:cNvCxnSpPr/>
          <p:nvPr/>
        </p:nvCxnSpPr>
        <p:spPr>
          <a:xfrm rot="10800000" flipH="1" flipV="1">
            <a:off x="911521" y="889952"/>
            <a:ext cx="5841264" cy="0"/>
          </a:xfrm>
          <a:prstGeom prst="line">
            <a:avLst/>
          </a:prstGeom>
          <a:ln w="6350">
            <a:solidFill>
              <a:schemeClr val="bg1">
                <a:lumMod val="85000"/>
              </a:schemeClr>
            </a:solidFill>
            <a:prstDash val="lgDashDotDot"/>
          </a:ln>
        </p:spPr>
        <p:style>
          <a:lnRef idx="2">
            <a:schemeClr val="accent1"/>
          </a:lnRef>
          <a:fillRef idx="0">
            <a:schemeClr val="accent1"/>
          </a:fillRef>
          <a:effectRef idx="0">
            <a:schemeClr val="accent1"/>
          </a:effectRef>
          <a:fontRef idx="minor">
            <a:schemeClr val="tx1"/>
          </a:fontRef>
        </p:style>
      </p:cxnSp>
      <p:sp>
        <p:nvSpPr>
          <p:cNvPr id="15" name="Title 7"/>
          <p:cNvSpPr>
            <a:spLocks noGrp="1"/>
          </p:cNvSpPr>
          <p:nvPr>
            <p:ph type="title"/>
          </p:nvPr>
        </p:nvSpPr>
        <p:spPr/>
        <p:txBody>
          <a:bodyPr rtlCol="0"/>
          <a:lstStyle>
            <a:lvl1pPr lvl="0"/>
          </a:lstStyle>
          <a:p>
            <a:r>
              <a:rPr lang="en-US" dirty="0"/>
              <a:t>Click to edit Master title style</a:t>
            </a:r>
          </a:p>
        </p:txBody>
      </p:sp>
      <p:sp>
        <p:nvSpPr>
          <p:cNvPr id="16" name="Content Placeholder 2"/>
          <p:cNvSpPr>
            <a:spLocks noGrp="1"/>
          </p:cNvSpPr>
          <p:nvPr>
            <p:ph idx="1"/>
          </p:nvPr>
        </p:nvSpPr>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4"/>
          <p:cNvSpPr>
            <a:spLocks noGrp="1"/>
          </p:cNvSpPr>
          <p:nvPr>
            <p:ph type="sldNum" sz="quarter" idx="12"/>
          </p:nvPr>
        </p:nvSpPr>
        <p:spPr/>
        <p:txBody>
          <a:bodyPr rtlCol="0"/>
          <a:lstStyle/>
          <a:p>
            <a:r>
              <a:rPr lang="en-US" dirty="0"/>
              <a:t>&lt;#&gt;</a:t>
            </a:r>
          </a:p>
        </p:txBody>
      </p:sp>
      <p:sp>
        <p:nvSpPr>
          <p:cNvPr id="18" name="Footer Placeholder 3"/>
          <p:cNvSpPr>
            <a:spLocks noGrp="1"/>
          </p:cNvSpPr>
          <p:nvPr>
            <p:ph type="ftr" sz="quarter" idx="11"/>
          </p:nvPr>
        </p:nvSpPr>
        <p:spPr/>
        <p:txBody>
          <a:bodyPr rtlCol="0"/>
          <a:lstStyle/>
          <a:p>
            <a:r>
              <a:rPr lang="en-US" dirty="0"/>
              <a:t>Footer</a:t>
            </a:r>
          </a:p>
        </p:txBody>
      </p:sp>
      <p:sp>
        <p:nvSpPr>
          <p:cNvPr id="19" name="Date Placeholder 1"/>
          <p:cNvSpPr>
            <a:spLocks noGrp="1"/>
          </p:cNvSpPr>
          <p:nvPr>
            <p:ph type="dt" sz="half" idx="10"/>
          </p:nvPr>
        </p:nvSpPr>
        <p:spPr/>
        <p:txBody>
          <a:bodyPr rtlCol="0"/>
          <a:lstStyle/>
          <a:p>
            <a:r>
              <a:rPr lang="en-US" dirty="0"/>
              <a:t>Date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3165" y="0"/>
            <a:ext cx="180002" cy="974732"/>
          </a:xfrm>
          <a:prstGeom prst="rect">
            <a:avLst/>
          </a:prstGeom>
        </p:spPr>
      </p:pic>
      <p:grpSp>
        <p:nvGrpSpPr>
          <p:cNvPr id="3" name="Group 2"/>
          <p:cNvGrpSpPr>
            <a:grpSpLocks noChangeAspect="1"/>
          </p:cNvGrpSpPr>
          <p:nvPr/>
        </p:nvGrpSpPr>
        <p:grpSpPr>
          <a:xfrm>
            <a:off x="152400" y="0"/>
            <a:ext cx="674658" cy="1372079"/>
            <a:chOff x="1524000" y="1341560"/>
            <a:chExt cx="738304" cy="1501519"/>
          </a:xfrm>
        </p:grpSpPr>
        <p:cxnSp>
          <p:nvCxnSpPr>
            <p:cNvPr id="4" name="Straight Connector 3"/>
            <p:cNvCxnSpPr/>
            <p:nvPr/>
          </p:nvCxnSpPr>
          <p:spPr>
            <a:xfrm rot="10800000" flipH="1" flipV="1">
              <a:off x="2184027" y="2618212"/>
              <a:ext cx="72537" cy="43522"/>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5" name="Straight Connector 4"/>
            <p:cNvCxnSpPr/>
            <p:nvPr/>
          </p:nvCxnSpPr>
          <p:spPr>
            <a:xfrm rot="10800000" flipH="1" flipV="1">
              <a:off x="2089728" y="2719765"/>
              <a:ext cx="43522" cy="58029"/>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6" name="Straight Connector 5"/>
            <p:cNvCxnSpPr/>
            <p:nvPr/>
          </p:nvCxnSpPr>
          <p:spPr>
            <a:xfrm rot="10800000" flipH="1" flipV="1">
              <a:off x="1959161" y="2741527"/>
              <a:ext cx="7200" cy="101552"/>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7" name="Straight Connector 6"/>
            <p:cNvCxnSpPr/>
            <p:nvPr/>
          </p:nvCxnSpPr>
          <p:spPr>
            <a:xfrm rot="10800000" flipV="1">
              <a:off x="1785072" y="2698004"/>
              <a:ext cx="50776" cy="36268"/>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8" name="Straight Connector 7"/>
            <p:cNvCxnSpPr/>
            <p:nvPr/>
          </p:nvCxnSpPr>
          <p:spPr>
            <a:xfrm rot="10800000" flipV="1">
              <a:off x="1676266" y="2567437"/>
              <a:ext cx="101552" cy="50776"/>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9" name="Straight Connector 8"/>
            <p:cNvCxnSpPr/>
            <p:nvPr/>
          </p:nvCxnSpPr>
          <p:spPr>
            <a:xfrm rot="10800000">
              <a:off x="1734296" y="2436870"/>
              <a:ext cx="65283" cy="36268"/>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10" name="Straight Connector 9"/>
            <p:cNvCxnSpPr/>
            <p:nvPr/>
          </p:nvCxnSpPr>
          <p:spPr>
            <a:xfrm rot="10800000" flipH="1">
              <a:off x="2184027" y="2465885"/>
              <a:ext cx="65283" cy="50776"/>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sp>
          <p:nvSpPr>
            <p:cNvPr id="11" name="Oval 10"/>
            <p:cNvSpPr/>
            <p:nvPr/>
          </p:nvSpPr>
          <p:spPr>
            <a:xfrm>
              <a:off x="1817390" y="2414384"/>
              <a:ext cx="273631" cy="273631"/>
            </a:xfrm>
            <a:prstGeom prst="ellipse">
              <a:avLst/>
            </a:prstGeom>
            <a:solidFill>
              <a:srgbClr val="FFDA00"/>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pic>
          <p:nvPicPr>
            <p:cNvPr id="12" name="Picture 11"/>
            <p:cNvPicPr>
              <a:picLocks noChangeAspect="1"/>
            </p:cNvPicPr>
            <p:nvPr/>
          </p:nvPicPr>
          <p:blipFill>
            <a:blip r:embed="rId3"/>
            <a:stretch>
              <a:fillRect/>
            </a:stretch>
          </p:blipFill>
          <p:spPr>
            <a:xfrm>
              <a:off x="1678146" y="1341560"/>
              <a:ext cx="584157" cy="1494171"/>
            </a:xfrm>
            <a:prstGeom prst="rect">
              <a:avLst/>
            </a:prstGeom>
          </p:spPr>
        </p:pic>
        <p:pic>
          <p:nvPicPr>
            <p:cNvPr id="13" name="Picture 12"/>
            <p:cNvPicPr>
              <a:picLocks noChangeAspect="1"/>
            </p:cNvPicPr>
            <p:nvPr/>
          </p:nvPicPr>
          <p:blipFill>
            <a:blip r:embed="rId4"/>
            <a:stretch>
              <a:fillRect/>
            </a:stretch>
          </p:blipFill>
          <p:spPr>
            <a:xfrm>
              <a:off x="1524000" y="1341560"/>
              <a:ext cx="215560" cy="1098530"/>
            </a:xfrm>
            <a:prstGeom prst="rect">
              <a:avLst/>
            </a:prstGeom>
          </p:spPr>
        </p:pic>
      </p:grpSp>
      <p:cxnSp>
        <p:nvCxnSpPr>
          <p:cNvPr id="14" name="Straight Connector 13"/>
          <p:cNvCxnSpPr/>
          <p:nvPr/>
        </p:nvCxnSpPr>
        <p:spPr>
          <a:xfrm rot="10800000" flipH="1">
            <a:off x="1628775" y="2657804"/>
            <a:ext cx="5881712" cy="0"/>
          </a:xfrm>
          <a:prstGeom prst="line">
            <a:avLst/>
          </a:prstGeom>
          <a:ln w="6350">
            <a:solidFill>
              <a:schemeClr val="bg1">
                <a:lumMod val="85000"/>
              </a:schemeClr>
            </a:solidFill>
            <a:prstDash val="lgDashDotDot"/>
          </a:ln>
        </p:spPr>
        <p:style>
          <a:lnRef idx="2">
            <a:schemeClr val="accent1"/>
          </a:lnRef>
          <a:fillRef idx="0">
            <a:schemeClr val="accent1"/>
          </a:fillRef>
          <a:effectRef idx="0">
            <a:schemeClr val="accent1"/>
          </a:effectRef>
          <a:fontRef idx="minor">
            <a:schemeClr val="tx1"/>
          </a:fontRef>
        </p:style>
      </p:cxnSp>
      <p:grpSp>
        <p:nvGrpSpPr>
          <p:cNvPr id="15" name="Group 14"/>
          <p:cNvGrpSpPr>
            <a:grpSpLocks noChangeAspect="1"/>
          </p:cNvGrpSpPr>
          <p:nvPr/>
        </p:nvGrpSpPr>
        <p:grpSpPr>
          <a:xfrm>
            <a:off x="8320596" y="311583"/>
            <a:ext cx="694985" cy="653182"/>
            <a:chOff x="8320596" y="311583"/>
            <a:chExt cx="694985" cy="653182"/>
          </a:xfrm>
        </p:grpSpPr>
        <p:sp>
          <p:nvSpPr>
            <p:cNvPr id="16" name="Oval 15"/>
            <p:cNvSpPr/>
            <p:nvPr/>
          </p:nvSpPr>
          <p:spPr>
            <a:xfrm>
              <a:off x="8444082" y="393266"/>
              <a:ext cx="571500" cy="571500"/>
            </a:xfrm>
            <a:prstGeom prst="ellipse">
              <a:avLst/>
            </a:prstGeom>
            <a:solidFill>
              <a:schemeClr val="accent2">
                <a:lumMod val="20000"/>
                <a:lumOff val="80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pic>
          <p:nvPicPr>
            <p:cNvPr id="17" name="Picture 16"/>
            <p:cNvPicPr>
              <a:picLocks noChangeAspect="1"/>
            </p:cNvPicPr>
            <p:nvPr/>
          </p:nvPicPr>
          <p:blipFill>
            <a:blip r:embed="rId5"/>
            <a:stretch>
              <a:fillRect/>
            </a:stretch>
          </p:blipFill>
          <p:spPr>
            <a:xfrm>
              <a:off x="8320596" y="311583"/>
              <a:ext cx="694985" cy="653182"/>
            </a:xfrm>
            <a:prstGeom prst="rect">
              <a:avLst/>
            </a:prstGeom>
          </p:spPr>
        </p:pic>
      </p:grpSp>
      <p:sp>
        <p:nvSpPr>
          <p:cNvPr id="18" name="Text Placeholder 2"/>
          <p:cNvSpPr>
            <a:spLocks noGrp="1"/>
          </p:cNvSpPr>
          <p:nvPr>
            <p:ph type="body"/>
          </p:nvPr>
        </p:nvSpPr>
        <p:spPr>
          <a:xfrm>
            <a:off x="904875" y="2245781"/>
            <a:ext cx="7334250" cy="381890"/>
          </a:xfrm>
          <a:prstGeom prst="rect">
            <a:avLst/>
          </a:prstGeom>
        </p:spPr>
        <p:txBody>
          <a:bodyPr vert="horz" lIns="0" tIns="0" rIns="0" bIns="0" rtlCol="0" anchor="b">
            <a:normAutofit/>
          </a:bodyPr>
          <a:lstStyle>
            <a:lvl1pPr lvl="0" indent="0" algn="ctr">
              <a:lnSpc>
                <a:spcPct val="100000"/>
              </a:lnSpc>
              <a:buNone/>
              <a:defRPr lang="en-US" sz="2000" b="1" i="0" cap="all" dirty="0">
                <a:solidFill>
                  <a:schemeClr val="tx2"/>
                </a:solidFill>
                <a:latin typeface="+mn-lt"/>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19" name="Title 1"/>
          <p:cNvSpPr>
            <a:spLocks noGrp="1"/>
          </p:cNvSpPr>
          <p:nvPr>
            <p:ph type="title" idx="1"/>
          </p:nvPr>
        </p:nvSpPr>
        <p:spPr>
          <a:xfrm>
            <a:off x="904875" y="2703871"/>
            <a:ext cx="7334250" cy="571500"/>
          </a:xfrm>
          <a:prstGeom prst="rect">
            <a:avLst/>
          </a:prstGeom>
          <a:ln w="9525" cap="flat">
            <a:solidFill>
              <a:schemeClr val="tx1">
                <a:alpha val="50000"/>
              </a:schemeClr>
            </a:solidFill>
            <a:prstDash val="sysDot"/>
            <a:round/>
          </a:ln>
        </p:spPr>
        <p:txBody>
          <a:bodyPr vert="horz" rtlCol="0" anchor="t"/>
          <a:lstStyle>
            <a:lvl1pPr lvl="0" algn="ctr"/>
          </a:lstStyle>
          <a:p>
            <a:r>
              <a:rPr lang="en-US" dirty="0"/>
              <a:t>Click to edit Master title style</a:t>
            </a:r>
          </a:p>
        </p:txBody>
      </p:sp>
      <p:sp>
        <p:nvSpPr>
          <p:cNvPr id="20" name="Slide Number Placeholder 5"/>
          <p:cNvSpPr>
            <a:spLocks noGrp="1"/>
          </p:cNvSpPr>
          <p:nvPr>
            <p:ph type="sldNum" sz="quarter" idx="12"/>
          </p:nvPr>
        </p:nvSpPr>
        <p:spPr/>
        <p:txBody>
          <a:bodyPr rtlCol="0"/>
          <a:lstStyle>
            <a:lvl1pPr lvl="0"/>
          </a:lstStyle>
          <a:p>
            <a:r>
              <a:rPr lang="en-US" dirty="0"/>
              <a:t>&lt;#&gt;</a:t>
            </a:r>
          </a:p>
        </p:txBody>
      </p:sp>
      <p:sp>
        <p:nvSpPr>
          <p:cNvPr id="21" name="Footer Placeholder 4"/>
          <p:cNvSpPr>
            <a:spLocks noGrp="1"/>
          </p:cNvSpPr>
          <p:nvPr>
            <p:ph type="ftr" sz="quarter" idx="11"/>
          </p:nvPr>
        </p:nvSpPr>
        <p:spPr/>
        <p:txBody>
          <a:bodyPr rtlCol="0"/>
          <a:lstStyle>
            <a:lvl1pPr lvl="0"/>
          </a:lstStyle>
          <a:p>
            <a:r>
              <a:rPr lang="en-US" dirty="0"/>
              <a:t>Footer</a:t>
            </a:r>
          </a:p>
        </p:txBody>
      </p:sp>
      <p:sp>
        <p:nvSpPr>
          <p:cNvPr id="22" name="Date Placeholder 3"/>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 name="Group 1"/>
          <p:cNvGrpSpPr>
            <a:grpSpLocks noChangeAspect="1"/>
          </p:cNvGrpSpPr>
          <p:nvPr/>
        </p:nvGrpSpPr>
        <p:grpSpPr>
          <a:xfrm>
            <a:off x="152400" y="0"/>
            <a:ext cx="674658" cy="1372079"/>
            <a:chOff x="1524000" y="1341560"/>
            <a:chExt cx="738304" cy="1501519"/>
          </a:xfrm>
        </p:grpSpPr>
        <p:cxnSp>
          <p:nvCxnSpPr>
            <p:cNvPr id="3" name="Straight Connector 2"/>
            <p:cNvCxnSpPr/>
            <p:nvPr/>
          </p:nvCxnSpPr>
          <p:spPr>
            <a:xfrm rot="10800000" flipH="1" flipV="1">
              <a:off x="2184027" y="2618212"/>
              <a:ext cx="72537" cy="43522"/>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4" name="Straight Connector 3"/>
            <p:cNvCxnSpPr/>
            <p:nvPr/>
          </p:nvCxnSpPr>
          <p:spPr>
            <a:xfrm rot="10800000" flipH="1" flipV="1">
              <a:off x="2089728" y="2719765"/>
              <a:ext cx="43522" cy="58029"/>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5" name="Straight Connector 4"/>
            <p:cNvCxnSpPr/>
            <p:nvPr/>
          </p:nvCxnSpPr>
          <p:spPr>
            <a:xfrm rot="10800000" flipH="1" flipV="1">
              <a:off x="1959161" y="2741527"/>
              <a:ext cx="7200" cy="101552"/>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6" name="Straight Connector 5"/>
            <p:cNvCxnSpPr/>
            <p:nvPr/>
          </p:nvCxnSpPr>
          <p:spPr>
            <a:xfrm rot="10800000" flipV="1">
              <a:off x="1785072" y="2698004"/>
              <a:ext cx="50776" cy="36268"/>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7" name="Straight Connector 6"/>
            <p:cNvCxnSpPr/>
            <p:nvPr/>
          </p:nvCxnSpPr>
          <p:spPr>
            <a:xfrm rot="10800000" flipV="1">
              <a:off x="1676266" y="2567437"/>
              <a:ext cx="101552" cy="50776"/>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8" name="Straight Connector 7"/>
            <p:cNvCxnSpPr/>
            <p:nvPr/>
          </p:nvCxnSpPr>
          <p:spPr>
            <a:xfrm rot="10800000">
              <a:off x="1734296" y="2436870"/>
              <a:ext cx="65283" cy="36268"/>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9" name="Straight Connector 8"/>
            <p:cNvCxnSpPr/>
            <p:nvPr/>
          </p:nvCxnSpPr>
          <p:spPr>
            <a:xfrm rot="10800000" flipH="1">
              <a:off x="2184027" y="2465885"/>
              <a:ext cx="65283" cy="50776"/>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sp>
          <p:nvSpPr>
            <p:cNvPr id="10" name="Oval 9"/>
            <p:cNvSpPr/>
            <p:nvPr/>
          </p:nvSpPr>
          <p:spPr>
            <a:xfrm>
              <a:off x="1817390" y="2414384"/>
              <a:ext cx="273631" cy="273631"/>
            </a:xfrm>
            <a:prstGeom prst="ellipse">
              <a:avLst/>
            </a:prstGeom>
            <a:solidFill>
              <a:srgbClr val="FFDA00"/>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pic>
          <p:nvPicPr>
            <p:cNvPr id="11" name="Picture 10"/>
            <p:cNvPicPr>
              <a:picLocks noChangeAspect="1"/>
            </p:cNvPicPr>
            <p:nvPr/>
          </p:nvPicPr>
          <p:blipFill>
            <a:blip r:embed="rId2"/>
            <a:stretch>
              <a:fillRect/>
            </a:stretch>
          </p:blipFill>
          <p:spPr>
            <a:xfrm>
              <a:off x="1678146" y="1341560"/>
              <a:ext cx="584157" cy="1494171"/>
            </a:xfrm>
            <a:prstGeom prst="rect">
              <a:avLst/>
            </a:prstGeom>
          </p:spPr>
        </p:pic>
        <p:pic>
          <p:nvPicPr>
            <p:cNvPr id="12" name="Picture 11"/>
            <p:cNvPicPr>
              <a:picLocks noChangeAspect="1"/>
            </p:cNvPicPr>
            <p:nvPr/>
          </p:nvPicPr>
          <p:blipFill>
            <a:blip r:embed="rId3"/>
            <a:stretch>
              <a:fillRect/>
            </a:stretch>
          </p:blipFill>
          <p:spPr>
            <a:xfrm>
              <a:off x="1524000" y="1341560"/>
              <a:ext cx="215560" cy="1098530"/>
            </a:xfrm>
            <a:prstGeom prst="rect">
              <a:avLst/>
            </a:prstGeom>
          </p:spPr>
        </p:pic>
      </p:grpSp>
      <p:pic>
        <p:nvPicPr>
          <p:cNvPr id="13" name="Picture 12"/>
          <p:cNvPicPr>
            <a:picLocks noChangeAspect="1"/>
          </p:cNvPicPr>
          <p:nvPr/>
        </p:nvPicPr>
        <p:blipFill>
          <a:blip r:embed="rId4"/>
          <a:stretch>
            <a:fillRect/>
          </a:stretch>
        </p:blipFill>
        <p:spPr>
          <a:xfrm>
            <a:off x="4420216" y="1135869"/>
            <a:ext cx="132129" cy="3328964"/>
          </a:xfrm>
          <a:prstGeom prst="rect">
            <a:avLst/>
          </a:prstGeom>
        </p:spPr>
      </p:pic>
      <p:pic>
        <p:nvPicPr>
          <p:cNvPr id="14" name="Picture 13"/>
          <p:cNvPicPr>
            <a:picLocks noChangeAspect="1"/>
          </p:cNvPicPr>
          <p:nvPr/>
        </p:nvPicPr>
        <p:blipFill>
          <a:blip r:embed="rId5"/>
          <a:stretch>
            <a:fillRect/>
          </a:stretch>
        </p:blipFill>
        <p:spPr>
          <a:xfrm>
            <a:off x="7975396" y="345978"/>
            <a:ext cx="1154410" cy="470877"/>
          </a:xfrm>
          <a:prstGeom prst="rect">
            <a:avLst/>
          </a:prstGeom>
        </p:spPr>
      </p:pic>
      <p:sp>
        <p:nvSpPr>
          <p:cNvPr id="15" name="Title 1"/>
          <p:cNvSpPr>
            <a:spLocks noGrp="1"/>
          </p:cNvSpPr>
          <p:nvPr>
            <p:ph type="title"/>
          </p:nvPr>
        </p:nvSpPr>
        <p:spPr/>
        <p:txBody>
          <a:bodyPr rtlCol="0"/>
          <a:lstStyle>
            <a:lvl1pPr lvl="0"/>
          </a:lstStyle>
          <a:p>
            <a:r>
              <a:rPr lang="en-US" dirty="0"/>
              <a:t>Click to edit Master title style</a:t>
            </a:r>
          </a:p>
        </p:txBody>
      </p:sp>
      <p:sp>
        <p:nvSpPr>
          <p:cNvPr id="16" name="Content Placeholder 2"/>
          <p:cNvSpPr>
            <a:spLocks noGrp="1"/>
          </p:cNvSpPr>
          <p:nvPr>
            <p:ph idx="1"/>
          </p:nvPr>
        </p:nvSpPr>
        <p:spPr>
          <a:xfrm>
            <a:off x="933450" y="956485"/>
            <a:ext cx="3365911" cy="3508348"/>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
          </p:nvPr>
        </p:nvSpPr>
        <p:spPr>
          <a:xfrm>
            <a:off x="4686300" y="956485"/>
            <a:ext cx="3586111" cy="3508348"/>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6"/>
          <p:cNvSpPr>
            <a:spLocks noGrp="1"/>
          </p:cNvSpPr>
          <p:nvPr>
            <p:ph type="sldNum" sz="quarter" idx="12"/>
          </p:nvPr>
        </p:nvSpPr>
        <p:spPr/>
        <p:txBody>
          <a:bodyPr rtlCol="0"/>
          <a:lstStyle/>
          <a:p>
            <a:r>
              <a:rPr lang="en-US" dirty="0"/>
              <a:t>&lt;#&gt;</a:t>
            </a:r>
          </a:p>
        </p:txBody>
      </p:sp>
      <p:sp>
        <p:nvSpPr>
          <p:cNvPr id="19" name="Footer Placeholder 5"/>
          <p:cNvSpPr>
            <a:spLocks noGrp="1"/>
          </p:cNvSpPr>
          <p:nvPr>
            <p:ph type="ftr" sz="quarter" idx="11"/>
          </p:nvPr>
        </p:nvSpPr>
        <p:spPr/>
        <p:txBody>
          <a:bodyPr rtlCol="0"/>
          <a:lstStyle/>
          <a:p>
            <a:r>
              <a:rPr lang="en-US" dirty="0"/>
              <a:t>Footer</a:t>
            </a:r>
          </a:p>
        </p:txBody>
      </p:sp>
      <p:sp>
        <p:nvSpPr>
          <p:cNvPr id="20" name="Date Placeholder 4"/>
          <p:cNvSpPr>
            <a:spLocks noGrp="1"/>
          </p:cNvSpPr>
          <p:nvPr>
            <p:ph type="dt" sz="half" idx="10"/>
          </p:nvPr>
        </p:nvSpPr>
        <p:spPr/>
        <p:txBody>
          <a:bodyPr rtlCol="0"/>
          <a:lstStyle/>
          <a:p>
            <a:r>
              <a:rPr lang="en-US" dirty="0"/>
              <a:t>Date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19600" y="1135869"/>
            <a:ext cx="133350" cy="3324225"/>
          </a:xfrm>
          <a:prstGeom prst="rect">
            <a:avLst/>
          </a:prstGeom>
        </p:spPr>
      </p:pic>
      <p:cxnSp>
        <p:nvCxnSpPr>
          <p:cNvPr id="3" name="Straight Connector 2"/>
          <p:cNvCxnSpPr/>
          <p:nvPr/>
        </p:nvCxnSpPr>
        <p:spPr>
          <a:xfrm rot="10800000" flipH="1" flipV="1">
            <a:off x="949621" y="851852"/>
            <a:ext cx="4960596" cy="0"/>
          </a:xfrm>
          <a:prstGeom prst="line">
            <a:avLst/>
          </a:prstGeom>
          <a:ln w="6350">
            <a:solidFill>
              <a:schemeClr val="bg1">
                <a:lumMod val="85000"/>
              </a:schemeClr>
            </a:solidFill>
            <a:prstDash val="lgDashDotDot"/>
          </a:ln>
        </p:spPr>
        <p:style>
          <a:lnRef idx="2">
            <a:schemeClr val="accent1"/>
          </a:lnRef>
          <a:fillRef idx="0">
            <a:schemeClr val="accent1"/>
          </a:fillRef>
          <a:effectRef idx="0">
            <a:schemeClr val="accent1"/>
          </a:effectRef>
          <a:fontRef idx="minor">
            <a:schemeClr val="tx1"/>
          </a:fontRef>
        </p:style>
      </p:cxnSp>
      <p:grpSp>
        <p:nvGrpSpPr>
          <p:cNvPr id="4" name="Group 3"/>
          <p:cNvGrpSpPr>
            <a:grpSpLocks noChangeAspect="1"/>
          </p:cNvGrpSpPr>
          <p:nvPr/>
        </p:nvGrpSpPr>
        <p:grpSpPr>
          <a:xfrm>
            <a:off x="291540" y="0"/>
            <a:ext cx="535517" cy="1372079"/>
            <a:chOff x="291540" y="0"/>
            <a:chExt cx="535517" cy="1372079"/>
          </a:xfrm>
        </p:grpSpPr>
        <p:cxnSp>
          <p:nvCxnSpPr>
            <p:cNvPr id="5" name="Straight Connector 4"/>
            <p:cNvCxnSpPr/>
            <p:nvPr/>
          </p:nvCxnSpPr>
          <p:spPr>
            <a:xfrm rot="10800000" flipH="1" flipV="1">
              <a:off x="755528" y="1166598"/>
              <a:ext cx="66284" cy="39770"/>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6" name="Straight Connector 5"/>
            <p:cNvCxnSpPr/>
            <p:nvPr/>
          </p:nvCxnSpPr>
          <p:spPr>
            <a:xfrm rot="10800000" flipH="1" flipV="1">
              <a:off x="669359" y="1259396"/>
              <a:ext cx="39770" cy="53027"/>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7" name="Straight Connector 6"/>
            <p:cNvCxnSpPr/>
            <p:nvPr/>
          </p:nvCxnSpPr>
          <p:spPr>
            <a:xfrm rot="10800000" flipH="1" flipV="1">
              <a:off x="550047" y="1279281"/>
              <a:ext cx="6580" cy="92797"/>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8" name="Straight Connector 7"/>
            <p:cNvCxnSpPr/>
            <p:nvPr/>
          </p:nvCxnSpPr>
          <p:spPr>
            <a:xfrm rot="10800000" flipV="1">
              <a:off x="390966" y="1239510"/>
              <a:ext cx="46398" cy="33142"/>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9" name="Straight Connector 8"/>
            <p:cNvCxnSpPr/>
            <p:nvPr/>
          </p:nvCxnSpPr>
          <p:spPr>
            <a:xfrm rot="10800000" flipV="1">
              <a:off x="291540" y="1120199"/>
              <a:ext cx="92797" cy="46398"/>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10" name="Straight Connector 9"/>
            <p:cNvCxnSpPr/>
            <p:nvPr/>
          </p:nvCxnSpPr>
          <p:spPr>
            <a:xfrm rot="10800000">
              <a:off x="344567" y="1000888"/>
              <a:ext cx="59655" cy="33142"/>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11" name="Straight Connector 10"/>
            <p:cNvCxnSpPr/>
            <p:nvPr/>
          </p:nvCxnSpPr>
          <p:spPr>
            <a:xfrm rot="10800000" flipH="1">
              <a:off x="755528" y="1027401"/>
              <a:ext cx="59655" cy="46398"/>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sp>
          <p:nvSpPr>
            <p:cNvPr id="12" name="Oval 11"/>
            <p:cNvSpPr/>
            <p:nvPr/>
          </p:nvSpPr>
          <p:spPr>
            <a:xfrm>
              <a:off x="420498" y="980340"/>
              <a:ext cx="250042" cy="250042"/>
            </a:xfrm>
            <a:prstGeom prst="ellipse">
              <a:avLst/>
            </a:prstGeom>
            <a:solidFill>
              <a:srgbClr val="FFDA00"/>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pic>
          <p:nvPicPr>
            <p:cNvPr id="13" name="Picture 12"/>
            <p:cNvPicPr>
              <a:picLocks noChangeAspect="1"/>
            </p:cNvPicPr>
            <p:nvPr/>
          </p:nvPicPr>
          <p:blipFill>
            <a:blip r:embed="rId3"/>
            <a:stretch>
              <a:fillRect/>
            </a:stretch>
          </p:blipFill>
          <p:spPr>
            <a:xfrm>
              <a:off x="293258" y="0"/>
              <a:ext cx="533799" cy="1365364"/>
            </a:xfrm>
            <a:prstGeom prst="rect">
              <a:avLst/>
            </a:prstGeom>
          </p:spPr>
        </p:pic>
      </p:grpSp>
      <p:grpSp>
        <p:nvGrpSpPr>
          <p:cNvPr id="14" name="Group 13"/>
          <p:cNvGrpSpPr>
            <a:grpSpLocks noChangeAspect="1"/>
          </p:cNvGrpSpPr>
          <p:nvPr/>
        </p:nvGrpSpPr>
        <p:grpSpPr>
          <a:xfrm>
            <a:off x="8320596" y="311583"/>
            <a:ext cx="694985" cy="653182"/>
            <a:chOff x="8320596" y="311583"/>
            <a:chExt cx="694985" cy="653182"/>
          </a:xfrm>
        </p:grpSpPr>
        <p:sp>
          <p:nvSpPr>
            <p:cNvPr id="15" name="Oval 14"/>
            <p:cNvSpPr/>
            <p:nvPr/>
          </p:nvSpPr>
          <p:spPr>
            <a:xfrm>
              <a:off x="8444082" y="393266"/>
              <a:ext cx="571500" cy="571500"/>
            </a:xfrm>
            <a:prstGeom prst="ellipse">
              <a:avLst/>
            </a:prstGeom>
            <a:solidFill>
              <a:schemeClr val="accent2">
                <a:lumMod val="20000"/>
                <a:lumOff val="80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pic>
          <p:nvPicPr>
            <p:cNvPr id="16" name="Picture 15"/>
            <p:cNvPicPr>
              <a:picLocks noChangeAspect="1"/>
            </p:cNvPicPr>
            <p:nvPr/>
          </p:nvPicPr>
          <p:blipFill>
            <a:blip r:embed="rId4"/>
            <a:stretch>
              <a:fillRect/>
            </a:stretch>
          </p:blipFill>
          <p:spPr>
            <a:xfrm>
              <a:off x="8320596" y="311583"/>
              <a:ext cx="694985" cy="653182"/>
            </a:xfrm>
            <a:prstGeom prst="rect">
              <a:avLst/>
            </a:prstGeom>
          </p:spPr>
        </p:pic>
      </p:grpSp>
      <p:sp>
        <p:nvSpPr>
          <p:cNvPr id="17" name="Title 1"/>
          <p:cNvSpPr>
            <a:spLocks noGrp="1"/>
          </p:cNvSpPr>
          <p:nvPr>
            <p:ph type="title"/>
          </p:nvPr>
        </p:nvSpPr>
        <p:spPr/>
        <p:txBody>
          <a:bodyPr rtlCol="0"/>
          <a:lstStyle>
            <a:lvl1pPr lvl="0"/>
          </a:lstStyle>
          <a:p>
            <a:r>
              <a:rPr lang="en-US" dirty="0"/>
              <a:t>Click to edit Master title style</a:t>
            </a:r>
          </a:p>
        </p:txBody>
      </p:sp>
      <p:sp>
        <p:nvSpPr>
          <p:cNvPr id="18" name="Text Placeholder 2"/>
          <p:cNvSpPr>
            <a:spLocks noGrp="1"/>
          </p:cNvSpPr>
          <p:nvPr>
            <p:ph type="body" idx="1"/>
          </p:nvPr>
        </p:nvSpPr>
        <p:spPr>
          <a:xfrm>
            <a:off x="933450" y="952500"/>
            <a:ext cx="3362325" cy="571500"/>
          </a:xfrm>
          <a:prstGeom prst="rect">
            <a:avLst/>
          </a:prstGeom>
          <a:ln w="9525" cap="flat">
            <a:solidFill>
              <a:schemeClr val="tx1">
                <a:alpha val="50000"/>
                <a:lumMod val="50000"/>
                <a:lumOff val="50000"/>
              </a:schemeClr>
            </a:solidFill>
            <a:prstDash val="sysDot"/>
            <a:round/>
          </a:ln>
        </p:spPr>
        <p:txBody>
          <a:bodyPr vert="horz" rtlCol="0" anchor="ctr">
            <a:normAutofit/>
          </a:bodyPr>
          <a:lstStyle>
            <a:lvl1pPr lvl="0" indent="0">
              <a:buNone/>
              <a:defRPr lang="en-US" sz="1800" b="0" i="0" cap="none" dirty="0">
                <a:solidFill>
                  <a:schemeClr val="tx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19" name="Content Placeholder 2"/>
          <p:cNvSpPr>
            <a:spLocks noGrp="1"/>
          </p:cNvSpPr>
          <p:nvPr>
            <p:ph idx="2"/>
          </p:nvPr>
        </p:nvSpPr>
        <p:spPr>
          <a:xfrm>
            <a:off x="933450" y="1524000"/>
            <a:ext cx="3362325" cy="293609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p:cNvSpPr>
            <a:spLocks noGrp="1"/>
          </p:cNvSpPr>
          <p:nvPr>
            <p:ph type="body" idx="3"/>
          </p:nvPr>
        </p:nvSpPr>
        <p:spPr>
          <a:xfrm>
            <a:off x="4686300" y="952500"/>
            <a:ext cx="3581400" cy="571500"/>
          </a:xfrm>
          <a:prstGeom prst="rect">
            <a:avLst/>
          </a:prstGeom>
          <a:ln w="9525" cap="flat">
            <a:solidFill>
              <a:schemeClr val="tx1">
                <a:alpha val="50000"/>
                <a:lumMod val="50000"/>
                <a:lumOff val="50000"/>
              </a:schemeClr>
            </a:solidFill>
            <a:prstDash val="sysDot"/>
            <a:round/>
          </a:ln>
        </p:spPr>
        <p:txBody>
          <a:bodyPr vert="horz" rtlCol="0" anchor="ctr">
            <a:normAutofit/>
          </a:bodyPr>
          <a:lstStyle>
            <a:lvl1pPr lvl="0" indent="0">
              <a:buNone/>
              <a:defRPr lang="en-US" sz="1600" b="0" i="0" cap="all" dirty="0">
                <a:solidFill>
                  <a:schemeClr val="tx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21" name="Content Placeholder 2"/>
          <p:cNvSpPr>
            <a:spLocks noGrp="1"/>
          </p:cNvSpPr>
          <p:nvPr>
            <p:ph idx="4"/>
          </p:nvPr>
        </p:nvSpPr>
        <p:spPr>
          <a:xfrm>
            <a:off x="4686300" y="1524000"/>
            <a:ext cx="3581400" cy="293609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Slide Number Placeholder 6"/>
          <p:cNvSpPr>
            <a:spLocks noGrp="1"/>
          </p:cNvSpPr>
          <p:nvPr>
            <p:ph type="sldNum" sz="quarter" idx="12"/>
          </p:nvPr>
        </p:nvSpPr>
        <p:spPr/>
        <p:txBody>
          <a:bodyPr rtlCol="0"/>
          <a:lstStyle/>
          <a:p>
            <a:r>
              <a:rPr lang="en-US" dirty="0"/>
              <a:t>&lt;#&gt;</a:t>
            </a:r>
          </a:p>
        </p:txBody>
      </p:sp>
      <p:sp>
        <p:nvSpPr>
          <p:cNvPr id="23" name="Footer Placeholder 5"/>
          <p:cNvSpPr>
            <a:spLocks noGrp="1"/>
          </p:cNvSpPr>
          <p:nvPr>
            <p:ph type="ftr" sz="quarter" idx="11"/>
          </p:nvPr>
        </p:nvSpPr>
        <p:spPr/>
        <p:txBody>
          <a:bodyPr rtlCol="0"/>
          <a:lstStyle/>
          <a:p>
            <a:r>
              <a:rPr lang="en-US" dirty="0"/>
              <a:t>Footer</a:t>
            </a:r>
          </a:p>
        </p:txBody>
      </p:sp>
      <p:sp>
        <p:nvSpPr>
          <p:cNvPr id="24" name="Date Placeholder 4"/>
          <p:cNvSpPr>
            <a:spLocks noGrp="1"/>
          </p:cNvSpPr>
          <p:nvPr>
            <p:ph type="dt" sz="half" idx="10"/>
          </p:nvPr>
        </p:nvSpPr>
        <p:spPr/>
        <p:txBody>
          <a:bodyPr rtlCol="0"/>
          <a:lstStyle/>
          <a:p>
            <a:r>
              <a:rPr lang="en-US" dirty="0"/>
              <a:t>Date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2" name="Group 1"/>
          <p:cNvGrpSpPr>
            <a:grpSpLocks noChangeAspect="1"/>
          </p:cNvGrpSpPr>
          <p:nvPr/>
        </p:nvGrpSpPr>
        <p:grpSpPr>
          <a:xfrm>
            <a:off x="152400" y="0"/>
            <a:ext cx="674658" cy="1372079"/>
            <a:chOff x="1524000" y="1341560"/>
            <a:chExt cx="738304" cy="1501519"/>
          </a:xfrm>
        </p:grpSpPr>
        <p:cxnSp>
          <p:nvCxnSpPr>
            <p:cNvPr id="3" name="Straight Connector 2"/>
            <p:cNvCxnSpPr/>
            <p:nvPr/>
          </p:nvCxnSpPr>
          <p:spPr>
            <a:xfrm rot="10800000" flipH="1" flipV="1">
              <a:off x="2184027" y="2618212"/>
              <a:ext cx="72537" cy="43522"/>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4" name="Straight Connector 3"/>
            <p:cNvCxnSpPr/>
            <p:nvPr/>
          </p:nvCxnSpPr>
          <p:spPr>
            <a:xfrm rot="10800000" flipH="1" flipV="1">
              <a:off x="2089728" y="2719765"/>
              <a:ext cx="43522" cy="58029"/>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5" name="Straight Connector 4"/>
            <p:cNvCxnSpPr/>
            <p:nvPr/>
          </p:nvCxnSpPr>
          <p:spPr>
            <a:xfrm rot="10800000" flipH="1" flipV="1">
              <a:off x="1959161" y="2741527"/>
              <a:ext cx="7200" cy="101552"/>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6" name="Straight Connector 5"/>
            <p:cNvCxnSpPr/>
            <p:nvPr/>
          </p:nvCxnSpPr>
          <p:spPr>
            <a:xfrm rot="10800000" flipV="1">
              <a:off x="1785072" y="2698004"/>
              <a:ext cx="50776" cy="36268"/>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7" name="Straight Connector 6"/>
            <p:cNvCxnSpPr/>
            <p:nvPr/>
          </p:nvCxnSpPr>
          <p:spPr>
            <a:xfrm rot="10800000" flipV="1">
              <a:off x="1676266" y="2567437"/>
              <a:ext cx="101552" cy="50776"/>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8" name="Straight Connector 7"/>
            <p:cNvCxnSpPr/>
            <p:nvPr/>
          </p:nvCxnSpPr>
          <p:spPr>
            <a:xfrm rot="10800000">
              <a:off x="1734296" y="2436870"/>
              <a:ext cx="65283" cy="36268"/>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9" name="Straight Connector 8"/>
            <p:cNvCxnSpPr/>
            <p:nvPr/>
          </p:nvCxnSpPr>
          <p:spPr>
            <a:xfrm rot="10800000" flipH="1">
              <a:off x="2184027" y="2465885"/>
              <a:ext cx="65283" cy="50776"/>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sp>
          <p:nvSpPr>
            <p:cNvPr id="10" name="Oval 9"/>
            <p:cNvSpPr/>
            <p:nvPr/>
          </p:nvSpPr>
          <p:spPr>
            <a:xfrm>
              <a:off x="1817390" y="2414384"/>
              <a:ext cx="273631" cy="273631"/>
            </a:xfrm>
            <a:prstGeom prst="ellipse">
              <a:avLst/>
            </a:prstGeom>
            <a:solidFill>
              <a:srgbClr val="FFDA00"/>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pic>
          <p:nvPicPr>
            <p:cNvPr id="11" name="Picture 10"/>
            <p:cNvPicPr>
              <a:picLocks noChangeAspect="1"/>
            </p:cNvPicPr>
            <p:nvPr/>
          </p:nvPicPr>
          <p:blipFill>
            <a:blip r:embed="rId2"/>
            <a:stretch>
              <a:fillRect/>
            </a:stretch>
          </p:blipFill>
          <p:spPr>
            <a:xfrm>
              <a:off x="1678146" y="1341560"/>
              <a:ext cx="584157" cy="1494171"/>
            </a:xfrm>
            <a:prstGeom prst="rect">
              <a:avLst/>
            </a:prstGeom>
          </p:spPr>
        </p:pic>
        <p:pic>
          <p:nvPicPr>
            <p:cNvPr id="12" name="Picture 11"/>
            <p:cNvPicPr>
              <a:picLocks noChangeAspect="1"/>
            </p:cNvPicPr>
            <p:nvPr/>
          </p:nvPicPr>
          <p:blipFill>
            <a:blip r:embed="rId3"/>
            <a:stretch>
              <a:fillRect/>
            </a:stretch>
          </p:blipFill>
          <p:spPr>
            <a:xfrm>
              <a:off x="1524000" y="1341560"/>
              <a:ext cx="215560" cy="1098530"/>
            </a:xfrm>
            <a:prstGeom prst="rect">
              <a:avLst/>
            </a:prstGeom>
          </p:spPr>
        </p:pic>
      </p:grpSp>
      <p:pic>
        <p:nvPicPr>
          <p:cNvPr id="13" name="Picture 12"/>
          <p:cNvPicPr>
            <a:picLocks noChangeAspect="1"/>
          </p:cNvPicPr>
          <p:nvPr/>
        </p:nvPicPr>
        <p:blipFill>
          <a:blip r:embed="rId4"/>
          <a:stretch>
            <a:fillRect/>
          </a:stretch>
        </p:blipFill>
        <p:spPr>
          <a:xfrm>
            <a:off x="19050" y="3310262"/>
            <a:ext cx="986805" cy="1832638"/>
          </a:xfrm>
          <a:prstGeom prst="rect">
            <a:avLst/>
          </a:prstGeom>
        </p:spPr>
      </p:pic>
      <p:grpSp>
        <p:nvGrpSpPr>
          <p:cNvPr id="14" name="Group 13"/>
          <p:cNvGrpSpPr>
            <a:grpSpLocks noChangeAspect="1"/>
          </p:cNvGrpSpPr>
          <p:nvPr/>
        </p:nvGrpSpPr>
        <p:grpSpPr>
          <a:xfrm>
            <a:off x="8320596" y="311583"/>
            <a:ext cx="694985" cy="653182"/>
            <a:chOff x="8320596" y="311583"/>
            <a:chExt cx="694985" cy="653182"/>
          </a:xfrm>
        </p:grpSpPr>
        <p:sp>
          <p:nvSpPr>
            <p:cNvPr id="15" name="Oval 14"/>
            <p:cNvSpPr/>
            <p:nvPr/>
          </p:nvSpPr>
          <p:spPr>
            <a:xfrm>
              <a:off x="8444082" y="393266"/>
              <a:ext cx="571500" cy="571500"/>
            </a:xfrm>
            <a:prstGeom prst="ellipse">
              <a:avLst/>
            </a:prstGeom>
            <a:solidFill>
              <a:schemeClr val="accent2">
                <a:lumMod val="20000"/>
                <a:lumOff val="80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pic>
          <p:nvPicPr>
            <p:cNvPr id="16" name="Picture 15"/>
            <p:cNvPicPr>
              <a:picLocks noChangeAspect="1"/>
            </p:cNvPicPr>
            <p:nvPr/>
          </p:nvPicPr>
          <p:blipFill>
            <a:blip r:embed="rId5"/>
            <a:stretch>
              <a:fillRect/>
            </a:stretch>
          </p:blipFill>
          <p:spPr>
            <a:xfrm>
              <a:off x="8320596" y="311583"/>
              <a:ext cx="694985" cy="653182"/>
            </a:xfrm>
            <a:prstGeom prst="rect">
              <a:avLst/>
            </a:prstGeom>
          </p:spPr>
        </p:pic>
      </p:grpSp>
      <p:sp>
        <p:nvSpPr>
          <p:cNvPr id="17" name="Title 1"/>
          <p:cNvSpPr>
            <a:spLocks noGrp="1"/>
          </p:cNvSpPr>
          <p:nvPr>
            <p:ph type="title"/>
          </p:nvPr>
        </p:nvSpPr>
        <p:spPr>
          <a:xfrm>
            <a:off x="1012174" y="2228850"/>
            <a:ext cx="7091076" cy="571500"/>
          </a:xfrm>
          <a:prstGeom prst="rect">
            <a:avLst/>
          </a:prstGeom>
        </p:spPr>
        <p:txBody>
          <a:bodyPr rtlCol="0"/>
          <a:lstStyle>
            <a:lvl1pPr lvl="0">
              <a:defRPr lang="en-US" sz="3200" dirty="0"/>
            </a:lvl1pPr>
          </a:lstStyle>
          <a:p>
            <a:r>
              <a:rPr lang="en-US" dirty="0"/>
              <a:t>Click to edit Master title style</a:t>
            </a:r>
          </a:p>
        </p:txBody>
      </p:sp>
      <p:sp>
        <p:nvSpPr>
          <p:cNvPr id="18" name="Slide Number Placeholder 3"/>
          <p:cNvSpPr>
            <a:spLocks noGrp="1"/>
          </p:cNvSpPr>
          <p:nvPr>
            <p:ph type="sldNum" sz="quarter" idx="12"/>
          </p:nvPr>
        </p:nvSpPr>
        <p:spPr/>
        <p:txBody>
          <a:bodyPr rtlCol="0"/>
          <a:lstStyle/>
          <a:p>
            <a:r>
              <a:rPr lang="en-US" dirty="0"/>
              <a:t>&lt;#&gt;</a:t>
            </a:r>
          </a:p>
        </p:txBody>
      </p:sp>
      <p:sp>
        <p:nvSpPr>
          <p:cNvPr id="19" name="Footer Placeholder 2"/>
          <p:cNvSpPr>
            <a:spLocks noGrp="1"/>
          </p:cNvSpPr>
          <p:nvPr>
            <p:ph type="ftr" sz="quarter" idx="11"/>
          </p:nvPr>
        </p:nvSpPr>
        <p:spPr/>
        <p:txBody>
          <a:bodyPr rtlCol="0"/>
          <a:lstStyle/>
          <a:p>
            <a:r>
              <a:rPr lang="en-US" dirty="0"/>
              <a:t>Footer</a:t>
            </a:r>
          </a:p>
        </p:txBody>
      </p:sp>
      <p:sp>
        <p:nvSpPr>
          <p:cNvPr id="20" name="Date Placeholder 1"/>
          <p:cNvSpPr>
            <a:spLocks noGrp="1"/>
          </p:cNvSpPr>
          <p:nvPr>
            <p:ph type="dt" sz="half" idx="10"/>
          </p:nvPr>
        </p:nvSpPr>
        <p:spPr/>
        <p:txBody>
          <a:bodyPr rtlCol="0"/>
          <a:lstStyle/>
          <a:p>
            <a:r>
              <a:rPr lang="en-US" dirty="0"/>
              <a:t>Date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78506" y="0"/>
            <a:ext cx="2865494" cy="456450"/>
          </a:xfrm>
          <a:prstGeom prst="rect">
            <a:avLst/>
          </a:prstGeom>
        </p:spPr>
      </p:pic>
      <p:sp>
        <p:nvSpPr>
          <p:cNvPr id="3" name="Slide Number Placeholder 3"/>
          <p:cNvSpPr>
            <a:spLocks noGrp="1"/>
          </p:cNvSpPr>
          <p:nvPr>
            <p:ph type="sldNum" sz="quarter" idx="12"/>
          </p:nvPr>
        </p:nvSpPr>
        <p:spPr/>
        <p:txBody>
          <a:bodyPr rtlCol="0"/>
          <a:lstStyle/>
          <a:p>
            <a:r>
              <a:rPr lang="en-US" dirty="0"/>
              <a:t>&lt;#&gt;</a:t>
            </a:r>
          </a:p>
        </p:txBody>
      </p:sp>
      <p:sp>
        <p:nvSpPr>
          <p:cNvPr id="4" name="Footer Placeholder 2"/>
          <p:cNvSpPr>
            <a:spLocks noGrp="1"/>
          </p:cNvSpPr>
          <p:nvPr>
            <p:ph type="ftr" sz="quarter" idx="11"/>
          </p:nvPr>
        </p:nvSpPr>
        <p:spPr/>
        <p:txBody>
          <a:bodyPr rtlCol="0"/>
          <a:lstStyle/>
          <a:p>
            <a:r>
              <a:rPr lang="en-US" dirty="0"/>
              <a:t>Footer</a:t>
            </a:r>
          </a:p>
        </p:txBody>
      </p:sp>
      <p:sp>
        <p:nvSpPr>
          <p:cNvPr id="5" name="Date Placeholder 1"/>
          <p:cNvSpPr>
            <a:spLocks noGrp="1"/>
          </p:cNvSpPr>
          <p:nvPr>
            <p:ph type="dt" sz="half" idx="10"/>
          </p:nvPr>
        </p:nvSpPr>
        <p:spPr/>
        <p:txBody>
          <a:bodyPr rtlCol="0"/>
          <a:lstStyle/>
          <a:p>
            <a:r>
              <a:rPr lang="en-US" dirty="0"/>
              <a:t>Date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2" name="Group 1"/>
          <p:cNvGrpSpPr>
            <a:grpSpLocks noChangeAspect="1"/>
          </p:cNvGrpSpPr>
          <p:nvPr/>
        </p:nvGrpSpPr>
        <p:grpSpPr>
          <a:xfrm>
            <a:off x="152400" y="0"/>
            <a:ext cx="674658" cy="1372079"/>
            <a:chOff x="1524000" y="1341560"/>
            <a:chExt cx="738304" cy="1501519"/>
          </a:xfrm>
        </p:grpSpPr>
        <p:cxnSp>
          <p:nvCxnSpPr>
            <p:cNvPr id="3" name="Straight Connector 2"/>
            <p:cNvCxnSpPr/>
            <p:nvPr/>
          </p:nvCxnSpPr>
          <p:spPr>
            <a:xfrm rot="10800000" flipH="1" flipV="1">
              <a:off x="2184027" y="2618212"/>
              <a:ext cx="72537" cy="43522"/>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4" name="Straight Connector 3"/>
            <p:cNvCxnSpPr/>
            <p:nvPr/>
          </p:nvCxnSpPr>
          <p:spPr>
            <a:xfrm rot="10800000" flipH="1" flipV="1">
              <a:off x="2089728" y="2719765"/>
              <a:ext cx="43522" cy="58029"/>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5" name="Straight Connector 4"/>
            <p:cNvCxnSpPr/>
            <p:nvPr/>
          </p:nvCxnSpPr>
          <p:spPr>
            <a:xfrm rot="10800000" flipH="1" flipV="1">
              <a:off x="1959161" y="2741527"/>
              <a:ext cx="7200" cy="101552"/>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6" name="Straight Connector 5"/>
            <p:cNvCxnSpPr/>
            <p:nvPr/>
          </p:nvCxnSpPr>
          <p:spPr>
            <a:xfrm rot="10800000" flipV="1">
              <a:off x="1785072" y="2698004"/>
              <a:ext cx="50776" cy="36268"/>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7" name="Straight Connector 6"/>
            <p:cNvCxnSpPr/>
            <p:nvPr/>
          </p:nvCxnSpPr>
          <p:spPr>
            <a:xfrm rot="10800000" flipV="1">
              <a:off x="1676266" y="2567437"/>
              <a:ext cx="101552" cy="50776"/>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8" name="Straight Connector 7"/>
            <p:cNvCxnSpPr/>
            <p:nvPr/>
          </p:nvCxnSpPr>
          <p:spPr>
            <a:xfrm rot="10800000">
              <a:off x="1734296" y="2436870"/>
              <a:ext cx="65283" cy="36268"/>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9" name="Straight Connector 8"/>
            <p:cNvCxnSpPr/>
            <p:nvPr/>
          </p:nvCxnSpPr>
          <p:spPr>
            <a:xfrm rot="10800000" flipH="1">
              <a:off x="2184027" y="2465885"/>
              <a:ext cx="65283" cy="50776"/>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sp>
          <p:nvSpPr>
            <p:cNvPr id="10" name="Oval 9"/>
            <p:cNvSpPr/>
            <p:nvPr/>
          </p:nvSpPr>
          <p:spPr>
            <a:xfrm>
              <a:off x="1817390" y="2414384"/>
              <a:ext cx="273631" cy="273631"/>
            </a:xfrm>
            <a:prstGeom prst="ellipse">
              <a:avLst/>
            </a:prstGeom>
            <a:solidFill>
              <a:srgbClr val="FFDA00"/>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pic>
          <p:nvPicPr>
            <p:cNvPr id="11" name="Picture 10"/>
            <p:cNvPicPr>
              <a:picLocks noChangeAspect="1"/>
            </p:cNvPicPr>
            <p:nvPr/>
          </p:nvPicPr>
          <p:blipFill>
            <a:blip r:embed="rId2"/>
            <a:stretch>
              <a:fillRect/>
            </a:stretch>
          </p:blipFill>
          <p:spPr>
            <a:xfrm>
              <a:off x="1678146" y="1341560"/>
              <a:ext cx="584157" cy="1494171"/>
            </a:xfrm>
            <a:prstGeom prst="rect">
              <a:avLst/>
            </a:prstGeom>
          </p:spPr>
        </p:pic>
        <p:pic>
          <p:nvPicPr>
            <p:cNvPr id="12" name="Picture 11"/>
            <p:cNvPicPr>
              <a:picLocks noChangeAspect="1"/>
            </p:cNvPicPr>
            <p:nvPr/>
          </p:nvPicPr>
          <p:blipFill>
            <a:blip r:embed="rId3"/>
            <a:stretch>
              <a:fillRect/>
            </a:stretch>
          </p:blipFill>
          <p:spPr>
            <a:xfrm>
              <a:off x="1524000" y="1341560"/>
              <a:ext cx="215560" cy="1098530"/>
            </a:xfrm>
            <a:prstGeom prst="rect">
              <a:avLst/>
            </a:prstGeom>
          </p:spPr>
        </p:pic>
      </p:grpSp>
      <p:grpSp>
        <p:nvGrpSpPr>
          <p:cNvPr id="13" name="Group 12"/>
          <p:cNvGrpSpPr>
            <a:grpSpLocks noChangeAspect="1"/>
          </p:cNvGrpSpPr>
          <p:nvPr/>
        </p:nvGrpSpPr>
        <p:grpSpPr>
          <a:xfrm>
            <a:off x="4733925" y="952500"/>
            <a:ext cx="3504262" cy="3815368"/>
            <a:chOff x="4795184" y="1068394"/>
            <a:chExt cx="3504262" cy="3547074"/>
          </a:xfrm>
        </p:grpSpPr>
        <p:pic>
          <p:nvPicPr>
            <p:cNvPr id="14" name="Picture 13"/>
            <p:cNvPicPr>
              <a:picLocks noChangeAspect="1"/>
            </p:cNvPicPr>
            <p:nvPr/>
          </p:nvPicPr>
          <p:blipFill>
            <a:blip r:embed="rId4"/>
            <a:srcRect l="-12680" t="4770" r="-7020" b="4720"/>
            <a:stretch>
              <a:fillRect/>
            </a:stretch>
          </p:blipFill>
          <p:spPr>
            <a:xfrm rot="10800000">
              <a:off x="8115980" y="1068394"/>
              <a:ext cx="183464" cy="3494857"/>
            </a:xfrm>
            <a:prstGeom prst="rect">
              <a:avLst/>
            </a:prstGeom>
          </p:spPr>
        </p:pic>
        <p:pic>
          <p:nvPicPr>
            <p:cNvPr id="15" name="Picture 14"/>
            <p:cNvPicPr>
              <a:picLocks noChangeAspect="1"/>
            </p:cNvPicPr>
            <p:nvPr/>
          </p:nvPicPr>
          <p:blipFill>
            <a:blip r:embed="rId4"/>
            <a:srcRect r="6700" b="6810"/>
            <a:stretch>
              <a:fillRect/>
            </a:stretch>
          </p:blipFill>
          <p:spPr>
            <a:xfrm rot="16200000">
              <a:off x="6408901" y="2868190"/>
              <a:ext cx="133561" cy="3360995"/>
            </a:xfrm>
            <a:prstGeom prst="rect">
              <a:avLst/>
            </a:prstGeom>
          </p:spPr>
        </p:pic>
      </p:grpSp>
      <p:cxnSp>
        <p:nvCxnSpPr>
          <p:cNvPr id="16" name="Straight Connector 15"/>
          <p:cNvCxnSpPr/>
          <p:nvPr/>
        </p:nvCxnSpPr>
        <p:spPr>
          <a:xfrm rot="10800000" flipH="1" flipV="1">
            <a:off x="949621" y="851852"/>
            <a:ext cx="4960596" cy="0"/>
          </a:xfrm>
          <a:prstGeom prst="line">
            <a:avLst/>
          </a:prstGeom>
          <a:ln w="6350">
            <a:solidFill>
              <a:schemeClr val="bg1">
                <a:lumMod val="85000"/>
              </a:schemeClr>
            </a:solidFill>
            <a:prstDash val="lgDashDotDot"/>
          </a:ln>
        </p:spPr>
        <p:style>
          <a:lnRef idx="2">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p:txBody>
          <a:bodyPr rtlCol="0"/>
          <a:lstStyle>
            <a:lvl1pPr lvl="0"/>
          </a:lstStyle>
          <a:p>
            <a:r>
              <a:rPr lang="en-US" dirty="0"/>
              <a:t>Click to edit Master title style</a:t>
            </a:r>
          </a:p>
        </p:txBody>
      </p:sp>
      <p:sp>
        <p:nvSpPr>
          <p:cNvPr id="18" name="Content Placeholder 2"/>
          <p:cNvSpPr>
            <a:spLocks noGrp="1"/>
          </p:cNvSpPr>
          <p:nvPr>
            <p:ph idx="1"/>
          </p:nvPr>
        </p:nvSpPr>
        <p:spPr>
          <a:xfrm>
            <a:off x="904875" y="952500"/>
            <a:ext cx="3740094" cy="360993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3"/>
          <p:cNvSpPr>
            <a:spLocks noGrp="1"/>
          </p:cNvSpPr>
          <p:nvPr>
            <p:ph type="body" idx="2"/>
          </p:nvPr>
        </p:nvSpPr>
        <p:spPr>
          <a:xfrm>
            <a:off x="4816562" y="952500"/>
            <a:ext cx="3251897" cy="3609935"/>
          </a:xfrm>
          <a:solidFill>
            <a:schemeClr val="accent2">
              <a:alpha val="19999"/>
              <a:lumMod val="20000"/>
              <a:lumOff val="80000"/>
            </a:schemeClr>
          </a:solidFill>
        </p:spPr>
        <p:txBody>
          <a:bodyPr vert="horz" lIns="0" tIns="190500" rIns="91440" bIns="45720" rtlCol="0" anchor="t">
            <a:normAutofit/>
          </a:bodyPr>
          <a:lstStyle>
            <a:lvl1pPr lvl="0" indent="0" algn="ctr">
              <a:lnSpc>
                <a:spcPct val="100000"/>
              </a:lnSpc>
              <a:buNone/>
              <a:defRPr lang="en-US" sz="1800" b="1" cap="none" dirty="0">
                <a:latin typeface="+mn-lt"/>
              </a:defRPr>
            </a:lvl1pPr>
          </a:lstStyle>
          <a:p>
            <a:r>
              <a:rPr lang="en-US" dirty="0"/>
              <a:t>Click to edit Master text styles</a:t>
            </a:r>
          </a:p>
        </p:txBody>
      </p:sp>
      <p:sp>
        <p:nvSpPr>
          <p:cNvPr id="20" name="Slide Number Placeholder 3"/>
          <p:cNvSpPr>
            <a:spLocks noGrp="1"/>
          </p:cNvSpPr>
          <p:nvPr>
            <p:ph type="sldNum" sz="quarter" idx="12"/>
          </p:nvPr>
        </p:nvSpPr>
        <p:spPr/>
        <p:txBody>
          <a:bodyPr rtlCol="0"/>
          <a:lstStyle/>
          <a:p>
            <a:r>
              <a:rPr lang="en-US" dirty="0"/>
              <a:t>&lt;#&gt;</a:t>
            </a:r>
          </a:p>
        </p:txBody>
      </p:sp>
      <p:sp>
        <p:nvSpPr>
          <p:cNvPr id="21" name="Footer Placeholder 2"/>
          <p:cNvSpPr>
            <a:spLocks noGrp="1"/>
          </p:cNvSpPr>
          <p:nvPr>
            <p:ph type="ftr" sz="quarter" idx="11"/>
          </p:nvPr>
        </p:nvSpPr>
        <p:spPr/>
        <p:txBody>
          <a:bodyPr rtlCol="0"/>
          <a:lstStyle/>
          <a:p>
            <a:r>
              <a:rPr lang="en-US" dirty="0"/>
              <a:t>Footer</a:t>
            </a:r>
          </a:p>
        </p:txBody>
      </p:sp>
      <p:sp>
        <p:nvSpPr>
          <p:cNvPr id="22" name="Date Placeholder 1"/>
          <p:cNvSpPr>
            <a:spLocks noGrp="1"/>
          </p:cNvSpPr>
          <p:nvPr>
            <p:ph type="dt" sz="half" idx="10"/>
          </p:nvPr>
        </p:nvSpPr>
        <p:spPr/>
        <p:txBody>
          <a:bodyPr rtlCol="0"/>
          <a:lstStyle/>
          <a:p>
            <a:r>
              <a:rPr lang="en-US" dirty="0"/>
              <a:t>Date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75396" y="345978"/>
            <a:ext cx="1154410" cy="470877"/>
          </a:xfrm>
          <a:prstGeom prst="rect">
            <a:avLst/>
          </a:prstGeom>
        </p:spPr>
      </p:pic>
      <p:grpSp>
        <p:nvGrpSpPr>
          <p:cNvPr id="3" name="Group 2"/>
          <p:cNvGrpSpPr>
            <a:grpSpLocks noChangeAspect="1"/>
          </p:cNvGrpSpPr>
          <p:nvPr/>
        </p:nvGrpSpPr>
        <p:grpSpPr>
          <a:xfrm>
            <a:off x="4762500" y="1200150"/>
            <a:ext cx="3461684" cy="3415318"/>
            <a:chOff x="4762500" y="1200150"/>
            <a:chExt cx="3461684" cy="3415318"/>
          </a:xfrm>
        </p:grpSpPr>
        <p:pic>
          <p:nvPicPr>
            <p:cNvPr id="4" name="Picture 3"/>
            <p:cNvPicPr>
              <a:picLocks noChangeAspect="1"/>
            </p:cNvPicPr>
            <p:nvPr/>
          </p:nvPicPr>
          <p:blipFill>
            <a:blip r:embed="rId3"/>
            <a:srcRect l="10060" t="3090" r="-20760" b="4090"/>
            <a:stretch>
              <a:fillRect/>
            </a:stretch>
          </p:blipFill>
          <p:spPr>
            <a:xfrm>
              <a:off x="4778571" y="1276130"/>
              <a:ext cx="153519" cy="3243097"/>
            </a:xfrm>
            <a:prstGeom prst="rect">
              <a:avLst/>
            </a:prstGeom>
          </p:spPr>
        </p:pic>
        <p:pic>
          <p:nvPicPr>
            <p:cNvPr id="5" name="Picture 4"/>
            <p:cNvPicPr>
              <a:picLocks noChangeAspect="1"/>
            </p:cNvPicPr>
            <p:nvPr/>
          </p:nvPicPr>
          <p:blipFill>
            <a:blip r:embed="rId3"/>
            <a:srcRect r="-7020" b="4720"/>
            <a:stretch>
              <a:fillRect/>
            </a:stretch>
          </p:blipFill>
          <p:spPr>
            <a:xfrm rot="10800000">
              <a:off x="8077880" y="1267160"/>
              <a:ext cx="146303" cy="3281631"/>
            </a:xfrm>
            <a:prstGeom prst="rect">
              <a:avLst/>
            </a:prstGeom>
          </p:spPr>
        </p:pic>
        <p:pic>
          <p:nvPicPr>
            <p:cNvPr id="6" name="Picture 5"/>
            <p:cNvPicPr>
              <a:picLocks noChangeAspect="1"/>
            </p:cNvPicPr>
            <p:nvPr/>
          </p:nvPicPr>
          <p:blipFill>
            <a:blip r:embed="rId3"/>
            <a:stretch>
              <a:fillRect/>
            </a:stretch>
          </p:blipFill>
          <p:spPr>
            <a:xfrm rot="5400000">
              <a:off x="6415940" y="-453290"/>
              <a:ext cx="136678" cy="3443560"/>
            </a:xfrm>
            <a:prstGeom prst="rect">
              <a:avLst/>
            </a:prstGeom>
          </p:spPr>
        </p:pic>
        <p:pic>
          <p:nvPicPr>
            <p:cNvPr id="7" name="Picture 6"/>
            <p:cNvPicPr>
              <a:picLocks noChangeAspect="1"/>
            </p:cNvPicPr>
            <p:nvPr/>
          </p:nvPicPr>
          <p:blipFill>
            <a:blip r:embed="rId3"/>
            <a:srcRect r="6700" b="6810"/>
            <a:stretch>
              <a:fillRect/>
            </a:stretch>
          </p:blipFill>
          <p:spPr>
            <a:xfrm rot="16200000">
              <a:off x="6447001" y="2868190"/>
              <a:ext cx="133561" cy="3360995"/>
            </a:xfrm>
            <a:prstGeom prst="rect">
              <a:avLst/>
            </a:prstGeom>
          </p:spPr>
        </p:pic>
      </p:grpSp>
      <p:cxnSp>
        <p:nvCxnSpPr>
          <p:cNvPr id="8" name="Straight Connector 7"/>
          <p:cNvCxnSpPr/>
          <p:nvPr/>
        </p:nvCxnSpPr>
        <p:spPr>
          <a:xfrm rot="10800000" flipH="1" flipV="1">
            <a:off x="904875" y="851852"/>
            <a:ext cx="4960596" cy="0"/>
          </a:xfrm>
          <a:prstGeom prst="line">
            <a:avLst/>
          </a:prstGeom>
          <a:ln w="6350">
            <a:solidFill>
              <a:schemeClr val="bg1">
                <a:lumMod val="85000"/>
              </a:schemeClr>
            </a:solidFill>
            <a:prstDash val="lgDashDotDot"/>
          </a:ln>
        </p:spPr>
        <p:style>
          <a:lnRef idx="2">
            <a:schemeClr val="accent1"/>
          </a:lnRef>
          <a:fillRef idx="0">
            <a:schemeClr val="accent1"/>
          </a:fillRef>
          <a:effectRef idx="0">
            <a:schemeClr val="accent1"/>
          </a:effectRef>
          <a:fontRef idx="minor">
            <a:schemeClr val="tx1"/>
          </a:fontRef>
        </p:style>
      </p:cxnSp>
      <p:grpSp>
        <p:nvGrpSpPr>
          <p:cNvPr id="9" name="Group 8"/>
          <p:cNvGrpSpPr>
            <a:grpSpLocks noChangeAspect="1"/>
          </p:cNvGrpSpPr>
          <p:nvPr/>
        </p:nvGrpSpPr>
        <p:grpSpPr>
          <a:xfrm>
            <a:off x="104920" y="5529"/>
            <a:ext cx="564492" cy="1366549"/>
            <a:chOff x="257320" y="5529"/>
            <a:chExt cx="564492" cy="1366549"/>
          </a:xfrm>
        </p:grpSpPr>
        <p:cxnSp>
          <p:nvCxnSpPr>
            <p:cNvPr id="10" name="Straight Connector 9"/>
            <p:cNvCxnSpPr/>
            <p:nvPr/>
          </p:nvCxnSpPr>
          <p:spPr>
            <a:xfrm rot="10800000" flipH="1" flipV="1">
              <a:off x="755528" y="1166598"/>
              <a:ext cx="66284" cy="39770"/>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11" name="Straight Connector 10"/>
            <p:cNvCxnSpPr/>
            <p:nvPr/>
          </p:nvCxnSpPr>
          <p:spPr>
            <a:xfrm rot="10800000" flipH="1" flipV="1">
              <a:off x="669359" y="1259396"/>
              <a:ext cx="39770" cy="53027"/>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12" name="Straight Connector 11"/>
            <p:cNvCxnSpPr/>
            <p:nvPr/>
          </p:nvCxnSpPr>
          <p:spPr>
            <a:xfrm rot="10800000" flipH="1" flipV="1">
              <a:off x="550047" y="1279281"/>
              <a:ext cx="6580" cy="92797"/>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13" name="Straight Connector 12"/>
            <p:cNvCxnSpPr/>
            <p:nvPr/>
          </p:nvCxnSpPr>
          <p:spPr>
            <a:xfrm rot="10800000" flipV="1">
              <a:off x="390966" y="1239510"/>
              <a:ext cx="46398" cy="33142"/>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14" name="Straight Connector 13"/>
            <p:cNvCxnSpPr/>
            <p:nvPr/>
          </p:nvCxnSpPr>
          <p:spPr>
            <a:xfrm rot="10800000" flipV="1">
              <a:off x="291540" y="1120199"/>
              <a:ext cx="92797" cy="46398"/>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15" name="Straight Connector 14"/>
            <p:cNvCxnSpPr/>
            <p:nvPr/>
          </p:nvCxnSpPr>
          <p:spPr>
            <a:xfrm rot="10800000">
              <a:off x="344567" y="1000888"/>
              <a:ext cx="59655" cy="33142"/>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cxnSp>
          <p:nvCxnSpPr>
            <p:cNvPr id="16" name="Straight Connector 15"/>
            <p:cNvCxnSpPr/>
            <p:nvPr/>
          </p:nvCxnSpPr>
          <p:spPr>
            <a:xfrm rot="10800000" flipH="1">
              <a:off x="755528" y="1027401"/>
              <a:ext cx="59655" cy="46398"/>
            </a:xfrm>
            <a:prstGeom prst="line">
              <a:avLst/>
            </a:prstGeom>
            <a:ln>
              <a:solidFill>
                <a:srgbClr val="FFDA00"/>
              </a:solidFill>
            </a:ln>
          </p:spPr>
          <p:style>
            <a:lnRef idx="1">
              <a:schemeClr val="accent1"/>
            </a:lnRef>
            <a:fillRef idx="1">
              <a:schemeClr val="accent1"/>
            </a:fillRef>
            <a:effectRef idx="0">
              <a:schemeClr val="accent1"/>
            </a:effectRef>
            <a:fontRef idx="minor">
              <a:srgbClr val="FFFFFF"/>
            </a:fontRef>
          </p:style>
        </p:cxnSp>
        <p:sp>
          <p:nvSpPr>
            <p:cNvPr id="17" name="Oval 16"/>
            <p:cNvSpPr/>
            <p:nvPr/>
          </p:nvSpPr>
          <p:spPr>
            <a:xfrm>
              <a:off x="420498" y="980340"/>
              <a:ext cx="250042" cy="250042"/>
            </a:xfrm>
            <a:prstGeom prst="ellipse">
              <a:avLst/>
            </a:prstGeom>
            <a:solidFill>
              <a:srgbClr val="FFDA00"/>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pic>
          <p:nvPicPr>
            <p:cNvPr id="18" name="Picture 17"/>
            <p:cNvPicPr>
              <a:picLocks noChangeAspect="1"/>
            </p:cNvPicPr>
            <p:nvPr/>
          </p:nvPicPr>
          <p:blipFill>
            <a:blip r:embed="rId4"/>
            <a:stretch>
              <a:fillRect/>
            </a:stretch>
          </p:blipFill>
          <p:spPr>
            <a:xfrm>
              <a:off x="257320" y="5529"/>
              <a:ext cx="529475" cy="1354305"/>
            </a:xfrm>
            <a:prstGeom prst="rect">
              <a:avLst/>
            </a:prstGeom>
          </p:spPr>
        </p:pic>
      </p:grpSp>
      <p:sp>
        <p:nvSpPr>
          <p:cNvPr id="19" name="Title 1"/>
          <p:cNvSpPr>
            <a:spLocks noGrp="1"/>
          </p:cNvSpPr>
          <p:nvPr>
            <p:ph type="title"/>
          </p:nvPr>
        </p:nvSpPr>
        <p:spPr/>
        <p:txBody>
          <a:bodyPr rtlCol="0"/>
          <a:lstStyle>
            <a:lvl1pPr lvl="0"/>
          </a:lstStyle>
          <a:p>
            <a:r>
              <a:rPr lang="en-US" dirty="0"/>
              <a:t>Click to edit Master title style</a:t>
            </a:r>
          </a:p>
        </p:txBody>
      </p:sp>
      <p:sp>
        <p:nvSpPr>
          <p:cNvPr id="20" name="Text Placeholder 3"/>
          <p:cNvSpPr>
            <a:spLocks noGrp="1"/>
          </p:cNvSpPr>
          <p:nvPr>
            <p:ph type="body" idx="1"/>
          </p:nvPr>
        </p:nvSpPr>
        <p:spPr>
          <a:xfrm>
            <a:off x="904875" y="1200150"/>
            <a:ext cx="3542194" cy="3415318"/>
          </a:xfrm>
        </p:spPr>
        <p:txBody>
          <a:bodyPr vert="horz" lIns="91440" tIns="93600" rIns="91440" bIns="45720" rtlCol="0" anchor="t">
            <a:normAutofit/>
          </a:bodyPr>
          <a:lstStyle>
            <a:lvl1pPr lvl="0" indent="0">
              <a:lnSpc>
                <a:spcPct val="100000"/>
              </a:lnSpc>
              <a:buNone/>
              <a:defRPr lang="en-US" sz="1800" dirty="0">
                <a:latin typeface="+mn-lt"/>
              </a:defRPr>
            </a:lvl1pPr>
          </a:lstStyle>
          <a:p>
            <a:r>
              <a:rPr lang="en-US" dirty="0"/>
              <a:t>Click to edit Master text styles</a:t>
            </a:r>
          </a:p>
        </p:txBody>
      </p:sp>
      <p:sp>
        <p:nvSpPr>
          <p:cNvPr id="21" name="Picture Placeholder 2"/>
          <p:cNvSpPr>
            <a:spLocks noGrp="1"/>
          </p:cNvSpPr>
          <p:nvPr>
            <p:ph type="pic" idx="2"/>
          </p:nvPr>
        </p:nvSpPr>
        <p:spPr>
          <a:xfrm>
            <a:off x="5029200" y="1428750"/>
            <a:ext cx="3003223" cy="2942388"/>
          </a:xfrm>
          <a:solidFill>
            <a:schemeClr val="accent2">
              <a:alpha val="19999"/>
              <a:lumMod val="20000"/>
              <a:lumOff val="80000"/>
            </a:schemeClr>
          </a:solidFill>
          <a:ln w="38100">
            <a:noFill/>
            <a:miter lim="800000"/>
          </a:ln>
        </p:spPr>
        <p:txBody>
          <a:bodyPr rtlCol="0"/>
          <a:lstStyle/>
          <a:p>
            <a:r>
              <a:rPr lang="en-US" dirty="0"/>
              <a:t>Click icon to add picture</a:t>
            </a:r>
          </a:p>
        </p:txBody>
      </p:sp>
      <p:sp>
        <p:nvSpPr>
          <p:cNvPr id="22" name="Slide Number Placeholder 4"/>
          <p:cNvSpPr>
            <a:spLocks noGrp="1"/>
          </p:cNvSpPr>
          <p:nvPr>
            <p:ph type="sldNum" sz="quarter" idx="12"/>
          </p:nvPr>
        </p:nvSpPr>
        <p:spPr/>
        <p:txBody>
          <a:bodyPr rtlCol="0"/>
          <a:lstStyle/>
          <a:p>
            <a:r>
              <a:rPr lang="en-US" dirty="0"/>
              <a:t>&lt;#&gt;</a:t>
            </a:r>
          </a:p>
        </p:txBody>
      </p:sp>
      <p:sp>
        <p:nvSpPr>
          <p:cNvPr id="23" name="Footer Placeholder 3"/>
          <p:cNvSpPr>
            <a:spLocks noGrp="1"/>
          </p:cNvSpPr>
          <p:nvPr>
            <p:ph type="ftr" sz="quarter" idx="11"/>
          </p:nvPr>
        </p:nvSpPr>
        <p:spPr/>
        <p:txBody>
          <a:bodyPr rtlCol="0"/>
          <a:lstStyle/>
          <a:p>
            <a:r>
              <a:rPr lang="en-US" dirty="0"/>
              <a:t>Footer</a:t>
            </a:r>
          </a:p>
        </p:txBody>
      </p:sp>
      <p:sp>
        <p:nvSpPr>
          <p:cNvPr id="24" name="Date Placeholder 1"/>
          <p:cNvSpPr>
            <a:spLocks noGrp="1"/>
          </p:cNvSpPr>
          <p:nvPr>
            <p:ph type="dt" sz="half" idx="10"/>
          </p:nvPr>
        </p:nvSpPr>
        <p:spPr/>
        <p:txBody>
          <a:bodyPr rtlCol="0"/>
          <a:lstStyle/>
          <a:p>
            <a:r>
              <a:rPr lang="en-US" dirty="0"/>
              <a:t>Date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blipFill dpi="0" rotWithShape="1">
          <a:blip r:embed="rId13"/>
          <a:stretch>
            <a:fillRect t="-46" b="-46"/>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3450" y="285750"/>
            <a:ext cx="7334250" cy="570338"/>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933450" y="1101316"/>
            <a:ext cx="7334250" cy="3391483"/>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4"/>
          </p:nvPr>
        </p:nvSpPr>
        <p:spPr>
          <a:xfrm>
            <a:off x="6131129" y="4771233"/>
            <a:ext cx="2125918"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dirty="0"/>
              <a:t>&lt;#&gt;</a:t>
            </a:r>
          </a:p>
        </p:txBody>
      </p:sp>
      <p:sp>
        <p:nvSpPr>
          <p:cNvPr id="5" name="Footer Placeholder 4"/>
          <p:cNvSpPr>
            <a:spLocks noGrp="1"/>
          </p:cNvSpPr>
          <p:nvPr>
            <p:ph type="ftr" sz="quarter" idx="3"/>
          </p:nvPr>
        </p:nvSpPr>
        <p:spPr>
          <a:xfrm>
            <a:off x="3134624" y="4771233"/>
            <a:ext cx="2885175" cy="273844"/>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
        <p:nvSpPr>
          <p:cNvPr id="6" name="Date Placeholder 3"/>
          <p:cNvSpPr>
            <a:spLocks noGrp="1"/>
          </p:cNvSpPr>
          <p:nvPr>
            <p:ph type="dt" sz="half" idx="2"/>
          </p:nvPr>
        </p:nvSpPr>
        <p:spPr>
          <a:xfrm>
            <a:off x="886951" y="4771233"/>
            <a:ext cx="2141281" cy="273844"/>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2800" b="0" i="0" cap="all" dirty="0">
          <a:solidFill>
            <a:schemeClr val="tx1">
              <a:lumMod val="85000"/>
              <a:lumOff val="15000"/>
            </a:schemeClr>
          </a:solidFill>
          <a:latin typeface="+mj-lt"/>
        </a:defRPr>
      </a:lvl1pPr>
    </p:titleStyle>
    <p:bodyStyle>
      <a:lvl1pPr marL="342900" lvl="0" indent="-342900" algn="l" rtl="0">
        <a:lnSpc>
          <a:spcPct val="100000"/>
        </a:lnSpc>
        <a:spcBef>
          <a:spcPts val="1200"/>
        </a:spcBef>
        <a:buClr>
          <a:schemeClr val="tx1"/>
        </a:buClr>
        <a:buFont typeface="Wingdings"/>
        <a:buChar char=""/>
        <a:defRPr lang="en-US" sz="1800" b="0" i="0" dirty="0">
          <a:solidFill>
            <a:schemeClr val="tx1">
              <a:lumMod val="85000"/>
              <a:lumOff val="15000"/>
            </a:schemeClr>
          </a:solidFill>
          <a:latin typeface="+mn-lt"/>
        </a:defRPr>
      </a:lvl1pPr>
      <a:lvl2pPr marL="742950" lvl="1" indent="-285750" algn="l" rtl="0">
        <a:lnSpc>
          <a:spcPct val="100000"/>
        </a:lnSpc>
        <a:spcBef>
          <a:spcPts val="300"/>
        </a:spcBef>
        <a:buClr>
          <a:schemeClr val="tx1"/>
        </a:buClr>
        <a:buFont typeface="Wingdings"/>
        <a:buChar char=""/>
        <a:defRPr lang="en-US" sz="1600" b="0" i="0" dirty="0">
          <a:solidFill>
            <a:schemeClr val="bg1">
              <a:lumMod val="50000"/>
            </a:schemeClr>
          </a:solidFill>
          <a:latin typeface="+mn-lt"/>
        </a:defRPr>
      </a:lvl2pPr>
      <a:lvl3pPr marL="1143000" lvl="2" indent="-228600" algn="l" rtl="0">
        <a:lnSpc>
          <a:spcPct val="100000"/>
        </a:lnSpc>
        <a:spcBef>
          <a:spcPts val="300"/>
        </a:spcBef>
        <a:buClr>
          <a:schemeClr val="tx1"/>
        </a:buClr>
        <a:buFont typeface="Wingdings"/>
        <a:buChar char=""/>
        <a:defRPr lang="en-US" sz="1400" b="0" i="0" dirty="0">
          <a:solidFill>
            <a:schemeClr val="bg1">
              <a:lumMod val="50000"/>
            </a:schemeClr>
          </a:solidFill>
          <a:latin typeface="+mn-lt"/>
        </a:defRPr>
      </a:lvl3pPr>
      <a:lvl4pPr marL="1600200" lvl="3" indent="-228600" algn="l" rtl="0">
        <a:lnSpc>
          <a:spcPct val="100000"/>
        </a:lnSpc>
        <a:spcBef>
          <a:spcPts val="300"/>
        </a:spcBef>
        <a:buClr>
          <a:schemeClr val="tx1"/>
        </a:buClr>
        <a:buFont typeface="Wingdings"/>
        <a:buChar char=""/>
        <a:defRPr lang="en-US" sz="1200" b="0" i="0" dirty="0">
          <a:solidFill>
            <a:schemeClr val="bg1">
              <a:lumMod val="50000"/>
            </a:schemeClr>
          </a:solidFill>
          <a:latin typeface="+mn-lt"/>
        </a:defRPr>
      </a:lvl4pPr>
      <a:lvl5pPr marL="2057400" lvl="4" indent="-228600" algn="l" rtl="0">
        <a:lnSpc>
          <a:spcPct val="100000"/>
        </a:lnSpc>
        <a:spcBef>
          <a:spcPts val="300"/>
        </a:spcBef>
        <a:buClr>
          <a:schemeClr val="tx1"/>
        </a:buClr>
        <a:buFont typeface="Wingdings"/>
        <a:buChar char=""/>
        <a:defRPr lang="en-US" sz="1100" b="0" i="0" dirty="0">
          <a:solidFill>
            <a:schemeClr val="bg1">
              <a:lumMod val="50000"/>
            </a:schemeClr>
          </a:solidFill>
          <a:latin typeface="+mn-lt"/>
        </a:defRPr>
      </a:lvl5pPr>
      <a:lvl6pPr marL="2514600" lvl="5" indent="-228600" algn="l" rtl="0">
        <a:spcBef>
          <a:spcPct val="20000"/>
        </a:spcBef>
        <a:buClr>
          <a:schemeClr val="tx1"/>
        </a:buClr>
        <a:buFont typeface="Wingdings"/>
        <a:buChar char=""/>
        <a:defRPr lang="en-US" sz="1100" b="0" i="0" dirty="0">
          <a:solidFill>
            <a:schemeClr val="bg1">
              <a:lumMod val="50000"/>
            </a:schemeClr>
          </a:solidFill>
          <a:latin typeface="+mn-lt"/>
        </a:defRPr>
      </a:lvl6pPr>
      <a:lvl7pPr marL="2971800" lvl="6" indent="-228600" algn="l" rtl="0">
        <a:spcBef>
          <a:spcPct val="20000"/>
        </a:spcBef>
        <a:buClr>
          <a:schemeClr val="tx1"/>
        </a:buClr>
        <a:buFont typeface="Wingdings"/>
        <a:buChar char=""/>
        <a:defRPr lang="en-US" sz="1100" b="0" i="0" dirty="0">
          <a:solidFill>
            <a:schemeClr val="bg1">
              <a:lumMod val="50000"/>
            </a:schemeClr>
          </a:solidFill>
          <a:latin typeface="+mn-lt"/>
        </a:defRPr>
      </a:lvl7pPr>
      <a:lvl8pPr marL="3429000" lvl="7" indent="-228600" algn="l" rtl="0">
        <a:spcBef>
          <a:spcPct val="20000"/>
        </a:spcBef>
        <a:buClr>
          <a:schemeClr val="tx1"/>
        </a:buClr>
        <a:buFont typeface="Wingdings"/>
        <a:buChar char=""/>
        <a:defRPr lang="en-US" sz="1100" b="0" i="0" dirty="0">
          <a:solidFill>
            <a:schemeClr val="bg1">
              <a:lumMod val="50000"/>
            </a:schemeClr>
          </a:solidFill>
          <a:latin typeface="+mn-lt"/>
        </a:defRPr>
      </a:lvl8pPr>
      <a:lvl9pPr marL="3886200" lvl="8" indent="-228600" algn="l" rtl="0">
        <a:spcBef>
          <a:spcPct val="20000"/>
        </a:spcBef>
        <a:buClr>
          <a:schemeClr val="tx1"/>
        </a:buClr>
        <a:buFont typeface="Wingdings"/>
        <a:buChar char=""/>
        <a:defRPr lang="en-US" sz="1100" b="0" i="0" dirty="0">
          <a:solidFill>
            <a:schemeClr val="bg1">
              <a:lumMod val="50000"/>
            </a:schemeClr>
          </a:solidFill>
          <a:latin typeface="+mn-lt"/>
        </a:defRPr>
      </a:lvl9pPr>
    </p:bodyStyle>
    <p:otherStyle>
      <a:lvl1pPr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dirty="0"/>
              <a:t>MALARIA DETECTION USING DEEP LEARNING</a:t>
            </a:r>
          </a:p>
        </p:txBody>
      </p:sp>
      <p:sp>
        <p:nvSpPr>
          <p:cNvPr id="3" name="Subtitle 2"/>
          <p:cNvSpPr>
            <a:spLocks noGrp="1"/>
          </p:cNvSpPr>
          <p:nvPr>
            <p:ph type="subTitle" idx="1"/>
          </p:nvPr>
        </p:nvSpPr>
        <p:spPr>
          <a:xfrm>
            <a:off x="5154834" y="2735408"/>
            <a:ext cx="2912840" cy="1902218"/>
          </a:xfrm>
        </p:spPr>
        <p:txBody>
          <a:bodyPr rtlCol="0"/>
          <a:lstStyle/>
          <a:p>
            <a:pPr marL="342900" indent="-342900" algn="l">
              <a:buFont typeface="Wingdings"/>
              <a:buChar char=""/>
            </a:pPr>
            <a:r>
              <a:rPr lang="en-US" dirty="0"/>
              <a:t>TEAM MEMBERS :</a:t>
            </a:r>
          </a:p>
          <a:p>
            <a:pPr marL="742950" lvl="1" indent="-285750" algn="l">
              <a:buFont typeface="Wingdings"/>
              <a:buChar char=""/>
            </a:pPr>
            <a:r>
              <a:rPr lang="en-US" dirty="0" err="1">
                <a:solidFill>
                  <a:schemeClr val="accent6">
                    <a:lumMod val="75000"/>
                  </a:schemeClr>
                </a:solidFill>
              </a:rPr>
              <a:t>ARAVIND B S</a:t>
            </a:r>
          </a:p>
          <a:p>
            <a:pPr marL="742950" lvl="1" indent="-285750" algn="l">
              <a:buFont typeface="Wingdings"/>
              <a:buChar char=""/>
            </a:pPr>
            <a:r>
              <a:rPr lang="en-US" dirty="0" err="1">
                <a:solidFill>
                  <a:schemeClr val="accent6">
                    <a:lumMod val="75000"/>
                  </a:schemeClr>
                </a:solidFill>
              </a:rPr>
              <a:t>JEEVA K</a:t>
            </a:r>
          </a:p>
          <a:p>
            <a:pPr marL="742950" lvl="1" indent="-285750" algn="l">
              <a:buFont typeface="Wingdings"/>
              <a:buChar char=""/>
            </a:pPr>
            <a:r>
              <a:rPr lang="en-US" dirty="0" err="1">
                <a:solidFill>
                  <a:schemeClr val="accent6">
                    <a:lumMod val="75000"/>
                  </a:schemeClr>
                </a:solidFill>
              </a:rPr>
              <a:t>SOURAV 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p:txBody>
          <a:bodyPr rtlCol="0"/>
          <a:lstStyle/>
          <a:p>
            <a:endParaRPr lang="en-US" dirty="0"/>
          </a:p>
        </p:txBody>
      </p:sp>
      <p:pic>
        <p:nvPicPr>
          <p:cNvPr id="3" name="Content Placeholder 2"/>
          <p:cNvPicPr>
            <a:picLocks noGrp="1" noChangeAspect="1"/>
          </p:cNvPicPr>
          <p:nvPr>
            <p:ph idx="1"/>
          </p:nvPr>
        </p:nvPicPr>
        <p:blipFill>
          <a:blip r:embed="rId2"/>
          <a:srcRect l="-21954" r="-21954"/>
          <a:stretch>
            <a:fillRect/>
          </a:stretch>
        </p:blip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p:txBody>
          <a:bodyPr rtlCol="0"/>
          <a:lstStyle/>
          <a:p>
            <a:r>
              <a:rPr lang="en-US" dirty="0">
                <a:solidFill>
                  <a:schemeClr val="accent4">
                    <a:lumMod val="75000"/>
                  </a:schemeClr>
                </a:solidFill>
              </a:rPr>
              <a:t>INTRODUCTION :</a:t>
            </a:r>
          </a:p>
        </p:txBody>
      </p:sp>
      <p:sp>
        <p:nvSpPr>
          <p:cNvPr id="3" name="Content Placeholder 2"/>
          <p:cNvSpPr>
            <a:spLocks noGrp="1"/>
          </p:cNvSpPr>
          <p:nvPr>
            <p:ph idx="1"/>
          </p:nvPr>
        </p:nvSpPr>
        <p:spPr/>
        <p:txBody>
          <a:bodyPr vert="horz" rtlCol="0">
            <a:noAutofit/>
          </a:bodyPr>
          <a:lstStyle/>
          <a:p>
            <a:pPr indent="0">
              <a:buNone/>
            </a:pPr>
            <a:r>
              <a:rPr lang="en-US" sz="1600" b="0" dirty="0">
                <a:latin typeface="Abel"/>
              </a:rPr>
              <a:t>      With regular manual diagnosis of blood smears, it is an intensive manual process requiring proper expertise in classifying and counting the </a:t>
            </a:r>
            <a:r>
              <a:rPr lang="en-US" sz="1600" b="0" dirty="0" err="1">
                <a:latin typeface="Abel"/>
              </a:rPr>
              <a:t>parasitized</a:t>
            </a:r>
            <a:r>
              <a:rPr lang="en-US" sz="1600" b="0" dirty="0">
                <a:latin typeface="Abel"/>
              </a:rPr>
              <a:t> and uninfected cells. Typically this may not scale well and might cause problems if we do not have the right expertise in specific regions around the world. Some advancements have been made in leveraging state-of-the-art (</a:t>
            </a:r>
            <a:r>
              <a:rPr lang="en-US" sz="1600" b="0" dirty="0" err="1">
                <a:latin typeface="Abel"/>
              </a:rPr>
              <a:t>SOTA</a:t>
            </a:r>
            <a:r>
              <a:rPr lang="en-US" sz="1600" b="0" dirty="0">
                <a:latin typeface="Abel"/>
              </a:rPr>
              <a:t>) image processing and analysis techniques to extract hand-engineered features and build machine learning based classification models. However these models are not scalable with more data being available for training and given the fact that hand-engineered features take a lot of time.Deep Learning models, or to be more specific, </a:t>
            </a:r>
            <a:r>
              <a:rPr lang="en-US" sz="1600" b="0" dirty="0" err="1">
                <a:latin typeface="Abel"/>
              </a:rPr>
              <a:t>Convolutional</a:t>
            </a:r>
            <a:r>
              <a:rPr lang="en-US" sz="1600" b="0" dirty="0">
                <a:latin typeface="Abel"/>
              </a:rPr>
              <a:t> Neural Networks (</a:t>
            </a:r>
            <a:r>
              <a:rPr lang="en-US" sz="1600" b="0" dirty="0" err="1">
                <a:latin typeface="Abel"/>
              </a:rPr>
              <a:t>CNNs</a:t>
            </a:r>
            <a:r>
              <a:rPr lang="en-US" sz="1600" b="0" dirty="0">
                <a:latin typeface="Abel"/>
              </a:rPr>
              <a:t>) have proven to be really effective in a wide variety of computer vision tasks.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p:txBody>
          <a:bodyPr rtlCol="0"/>
          <a:lstStyle/>
          <a:p>
            <a:r>
              <a:rPr lang="en-US" b="1" dirty="0">
                <a:solidFill>
                  <a:schemeClr val="accent4">
                    <a:lumMod val="75000"/>
                    <a:lumMod val="75000"/>
                  </a:schemeClr>
                </a:solidFill>
                <a:latin typeface="Walter Turncoat"/>
              </a:rPr>
              <a:t>PROPOSED SYSTEM :</a:t>
            </a:r>
          </a:p>
        </p:txBody>
      </p:sp>
      <p:sp>
        <p:nvSpPr>
          <p:cNvPr id="3" name="Content Placeholder 2"/>
          <p:cNvSpPr>
            <a:spLocks noGrp="1"/>
          </p:cNvSpPr>
          <p:nvPr>
            <p:ph idx="1"/>
          </p:nvPr>
        </p:nvSpPr>
        <p:spPr/>
        <p:txBody>
          <a:bodyPr vert="horz" rtlCol="0">
            <a:normAutofit/>
          </a:bodyPr>
          <a:lstStyle/>
          <a:p>
            <a:r>
              <a:rPr lang="en-US" sz="1600" b="0" dirty="0" err="1">
                <a:latin typeface="Abel"/>
              </a:rPr>
              <a:t>CNNs</a:t>
            </a:r>
            <a:r>
              <a:rPr lang="en-US" sz="1600" b="0" dirty="0">
                <a:latin typeface="Abel"/>
              </a:rPr>
              <a:t> help us with automated and scalable feature engineering. Also, plugging in dense layers at the end of our model enables us to perform tasks like image classification. Automated malaria detection using deep learning models like </a:t>
            </a:r>
            <a:r>
              <a:rPr lang="en-US" sz="1600" b="0" dirty="0" err="1">
                <a:latin typeface="Abel"/>
              </a:rPr>
              <a:t>CNNs</a:t>
            </a:r>
            <a:r>
              <a:rPr lang="en-US" sz="1600" b="0" dirty="0">
                <a:latin typeface="Abel"/>
              </a:rPr>
              <a:t> could be very effective, cheap and scalable especially with the advent of transfer learning and pre-trained models which work quite well even with constraints like less data.</a:t>
            </a:r>
          </a:p>
          <a:p>
            <a:r>
              <a:rPr lang="en-US" sz="1600" b="0" dirty="0">
                <a:latin typeface="Abel"/>
              </a:rPr>
              <a:t>Convolution layers learn spatial hierarchical patterns from the data, which are also translation invariant. Thus they are able to learn different aspects of images. For example, the first convolution layer will learn small and local patterns such as edges and corners, a second convolution layer will learn larger patterns based on the features from the first layers, and so 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p:txBody>
          <a:bodyPr rtlCol="0"/>
          <a:lstStyle/>
          <a:p>
            <a:r>
              <a:rPr lang="en-US" dirty="0">
                <a:solidFill>
                  <a:schemeClr val="accent4">
                    <a:lumMod val="75000"/>
                  </a:schemeClr>
                </a:solidFill>
              </a:rPr>
              <a:t>FLOWCHART :</a:t>
            </a:r>
          </a:p>
        </p:txBody>
      </p:sp>
      <p:pic>
        <p:nvPicPr>
          <p:cNvPr id="3" name="Content Placeholder 2"/>
          <p:cNvPicPr>
            <a:picLocks noGrp="1" noChangeAspect="1"/>
          </p:cNvPicPr>
          <p:nvPr>
            <p:ph idx="1"/>
          </p:nvPr>
        </p:nvPicPr>
        <p:blipFill>
          <a:blip r:embed="rId2"/>
          <a:srcRect l="-129333" r="-129333"/>
          <a:stretch>
            <a:fillRect/>
          </a:stretch>
        </p:blip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p:txBody>
          <a:bodyPr rtlCol="0"/>
          <a:lstStyle/>
          <a:p>
            <a:r>
              <a:rPr lang="en-US" dirty="0">
                <a:solidFill>
                  <a:schemeClr val="accent4">
                    <a:lumMod val="75000"/>
                  </a:schemeClr>
                </a:solidFill>
              </a:rPr>
              <a:t>COMPONENTS USED :</a:t>
            </a:r>
          </a:p>
        </p:txBody>
      </p:sp>
      <p:sp>
        <p:nvSpPr>
          <p:cNvPr id="3" name="Content Placeholder 2"/>
          <p:cNvSpPr>
            <a:spLocks noGrp="1"/>
          </p:cNvSpPr>
          <p:nvPr>
            <p:ph idx="1"/>
          </p:nvPr>
        </p:nvSpPr>
        <p:spPr>
          <a:xfrm>
            <a:off x="933450" y="1343539"/>
            <a:ext cx="7334250" cy="3149260"/>
          </a:xfrm>
        </p:spPr>
        <p:txBody>
          <a:bodyPr vert="horz" rtlCol="0" anchor="t"/>
          <a:lstStyle/>
          <a:p>
            <a:pPr lvl="3" algn="l">
              <a:buFont typeface="Wingdings"/>
              <a:buChar char=""/>
            </a:pPr>
            <a:r>
              <a:rPr lang="en-US" dirty="0"/>
              <a:t>PYTHON</a:t>
            </a:r>
          </a:p>
          <a:p>
            <a:pPr lvl="3" algn="l">
              <a:buFont typeface="Wingdings"/>
              <a:buChar char=""/>
            </a:pPr>
            <a:endParaRPr lang="en-US" dirty="0"/>
          </a:p>
          <a:p>
            <a:pPr lvl="3" algn="l">
              <a:buFont typeface="Wingdings"/>
              <a:buChar char=""/>
            </a:pPr>
            <a:r>
              <a:rPr lang="en-US" dirty="0"/>
              <a:t>HTML</a:t>
            </a:r>
          </a:p>
          <a:p>
            <a:pPr lvl="3" algn="l">
              <a:buFont typeface="Wingdings"/>
              <a:buChar char=""/>
            </a:pPr>
            <a:endParaRPr lang="en-US" dirty="0"/>
          </a:p>
          <a:p>
            <a:pPr lvl="3" algn="l">
              <a:buFont typeface="Wingdings"/>
              <a:buChar char=""/>
            </a:pPr>
            <a:r>
              <a:rPr lang="en-US" dirty="0"/>
              <a:t>CSS</a:t>
            </a:r>
          </a:p>
          <a:p>
            <a:pPr lvl="3" algn="l">
              <a:buFont typeface="Wingdings"/>
              <a:buChar char=""/>
            </a:pPr>
            <a:endParaRPr lang="en-US" dirty="0"/>
          </a:p>
          <a:p>
            <a:pPr lvl="3" algn="l">
              <a:buFont typeface="Wingdings"/>
              <a:buChar char=""/>
            </a:pPr>
            <a:r>
              <a:rPr lang="en-US" dirty="0"/>
              <a:t>JavaScript</a:t>
            </a:r>
          </a:p>
          <a:p>
            <a:pPr lvl="3" algn="l">
              <a:buFont typeface="Wingdings"/>
              <a:buChar char=""/>
            </a:pPr>
            <a:endParaRPr lang="en-US" dirty="0"/>
          </a:p>
          <a:p>
            <a:pPr lvl="3" algn="l">
              <a:buFont typeface="Wingdings"/>
              <a:buChar char=""/>
            </a:pPr>
            <a:r>
              <a:rPr lang="en-US" dirty="0" err="1" smtClean="0"/>
              <a:t>Tensorflow</a:t>
            </a:r>
            <a:endParaRPr lang="en-US" dirty="0"/>
          </a:p>
          <a:p>
            <a:pPr lvl="3" algn="l">
              <a:buFont typeface="Wingdings"/>
              <a:buChar char=""/>
            </a:pPr>
            <a:endParaRPr lang="en-US" dirty="0" smtClean="0"/>
          </a:p>
          <a:p>
            <a:pPr lvl="3" algn="l">
              <a:buFont typeface="Wingdings"/>
              <a:buChar char=""/>
            </a:pPr>
            <a:r>
              <a:rPr lang="en-US" dirty="0" err="1" smtClean="0"/>
              <a:t>Keras</a:t>
            </a:r>
            <a:endParaRPr lang="en-US" dirty="0" err="1"/>
          </a:p>
          <a:p>
            <a:pPr lvl="3" algn="l">
              <a:buFont typeface="Wingdings"/>
              <a:buChar char=""/>
            </a:pPr>
            <a:endParaRPr lang="en-US" dirty="0" err="1"/>
          </a:p>
          <a:p>
            <a:pPr lvl="3" algn="l">
              <a:buFont typeface="Wingdings"/>
              <a:buChar cha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p:txBody>
          <a:bodyPr rtlCol="0"/>
          <a:lstStyle/>
          <a:p>
            <a:r>
              <a:rPr lang="en-US" dirty="0">
                <a:solidFill>
                  <a:schemeClr val="accent4">
                    <a:lumMod val="75000"/>
                  </a:schemeClr>
                </a:solidFill>
              </a:rPr>
              <a:t>ADVANTAGES :</a:t>
            </a:r>
          </a:p>
        </p:txBody>
      </p:sp>
      <p:sp>
        <p:nvSpPr>
          <p:cNvPr id="3" name="Content Placeholder 2"/>
          <p:cNvSpPr>
            <a:spLocks noGrp="1"/>
          </p:cNvSpPr>
          <p:nvPr>
            <p:ph idx="1"/>
          </p:nvPr>
        </p:nvSpPr>
        <p:spPr/>
        <p:txBody>
          <a:bodyPr rtlCol="0"/>
          <a:lstStyle/>
          <a:p>
            <a:pPr>
              <a:buFont typeface="Wingdings"/>
              <a:buChar char=""/>
            </a:pPr>
            <a:r>
              <a:rPr lang="en-US" b="0" dirty="0">
                <a:latin typeface="Abel"/>
              </a:rPr>
              <a:t>it robust enough to understand and use novel data, but most data scientists have learned to control the learning to focus on what’s important to them. </a:t>
            </a:r>
          </a:p>
          <a:p>
            <a:pPr>
              <a:buFont typeface="Wingdings"/>
              <a:buChar char=""/>
            </a:pPr>
            <a:endParaRPr lang="en-US" b="0" dirty="0">
              <a:latin typeface="Abel"/>
            </a:endParaRPr>
          </a:p>
          <a:p>
            <a:pPr>
              <a:buFont typeface="Wingdings"/>
              <a:buChar char=""/>
            </a:pPr>
            <a:r>
              <a:rPr lang="en-US" b="0" dirty="0">
                <a:latin typeface="Abel"/>
              </a:rPr>
              <a:t>it allows us to teach a specific task rather than teaching the system how to learn. We can use different examples to train a particular model or we can use a very simple training set and simply ask it to learn.</a:t>
            </a:r>
          </a:p>
          <a:p>
            <a:pPr>
              <a:buFont typeface="Wingdings"/>
              <a:buChar char=""/>
            </a:pPr>
            <a:endParaRPr lang="en-US" b="0" dirty="0">
              <a:latin typeface="Abel"/>
            </a:endParaRPr>
          </a:p>
          <a:p>
            <a:pPr>
              <a:buFont typeface="Wingdings"/>
              <a:buChar char=""/>
            </a:pPr>
            <a:r>
              <a:rPr lang="en-US" b="0" dirty="0">
                <a:latin typeface="Abel"/>
              </a:rPr>
              <a:t>it can go and get a new image from its own memory.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p:txBody>
          <a:bodyPr rtlCol="0"/>
          <a:lstStyle/>
          <a:p>
            <a:r>
              <a:rPr lang="en-US" dirty="0">
                <a:solidFill>
                  <a:schemeClr val="accent4">
                    <a:lumMod val="75000"/>
                  </a:schemeClr>
                </a:solidFill>
              </a:rPr>
              <a:t>SYSTEM REQUIREMENTS :</a:t>
            </a:r>
          </a:p>
        </p:txBody>
      </p:sp>
      <p:sp>
        <p:nvSpPr>
          <p:cNvPr id="3" name="Content Placeholder 2"/>
          <p:cNvSpPr>
            <a:spLocks noGrp="1"/>
          </p:cNvSpPr>
          <p:nvPr>
            <p:ph idx="1"/>
          </p:nvPr>
        </p:nvSpPr>
        <p:spPr>
          <a:xfrm>
            <a:off x="933450" y="1101318"/>
            <a:ext cx="7334250" cy="3259997"/>
          </a:xfrm>
        </p:spPr>
        <p:txBody>
          <a:bodyPr vert="horz" rtlCol="0">
            <a:normAutofit lnSpcReduction="10000"/>
          </a:bodyPr>
          <a:lstStyle/>
          <a:p>
            <a:pPr indent="0">
              <a:buNone/>
            </a:pPr>
            <a:r>
              <a:rPr lang="en-US" dirty="0">
                <a:solidFill>
                  <a:schemeClr val="accent1">
                    <a:lumMod val="50000"/>
                  </a:schemeClr>
                </a:solidFill>
              </a:rPr>
              <a:t>HARDWARE :</a:t>
            </a:r>
          </a:p>
          <a:p>
            <a:r>
              <a:rPr lang="en-US" dirty="0"/>
              <a:t>RAM : 1 GB OR ABOVE</a:t>
            </a:r>
          </a:p>
          <a:p>
            <a:r>
              <a:rPr lang="en-US" dirty="0"/>
              <a:t>STORAGE : 1 GB OR ABOVE</a:t>
            </a:r>
          </a:p>
          <a:p>
            <a:r>
              <a:rPr lang="en-US" dirty="0"/>
              <a:t>PROCESSOR : MODERATE PROCESSOR</a:t>
            </a:r>
          </a:p>
          <a:p>
            <a:pPr indent="0">
              <a:buNone/>
            </a:pPr>
            <a:endParaRPr lang="en-US" dirty="0" smtClean="0">
              <a:solidFill>
                <a:schemeClr val="accent1">
                  <a:lumMod val="50000"/>
                </a:schemeClr>
              </a:solidFill>
            </a:endParaRPr>
          </a:p>
          <a:p>
            <a:pPr indent="0">
              <a:buNone/>
            </a:pPr>
            <a:r>
              <a:rPr lang="en-US" dirty="0" smtClean="0">
                <a:solidFill>
                  <a:schemeClr val="accent1">
                    <a:lumMod val="50000"/>
                  </a:schemeClr>
                </a:solidFill>
              </a:rPr>
              <a:t>SOFTWARE :</a:t>
            </a:r>
            <a:endParaRPr lang="en-US" dirty="0">
              <a:solidFill>
                <a:schemeClr val="accent1">
                  <a:lumMod val="50000"/>
                </a:schemeClr>
              </a:solidFill>
            </a:endParaRPr>
          </a:p>
          <a:p>
            <a:pPr marL="342900" indent="-342900">
              <a:buFont typeface="Wingdings"/>
              <a:buChar char=""/>
            </a:pPr>
            <a:r>
              <a:rPr lang="en-US" dirty="0">
                <a:solidFill>
                  <a:schemeClr val="tx1">
                    <a:lumMod val="50000"/>
                  </a:schemeClr>
                </a:solidFill>
              </a:rPr>
              <a:t>BROWSER(ANY)</a:t>
            </a:r>
          </a:p>
          <a:p>
            <a:pPr marL="342900" indent="-342900">
              <a:buFont typeface="Wingdings"/>
              <a:buChar char=""/>
            </a:pPr>
            <a:r>
              <a:rPr lang="en-US" dirty="0" err="1">
                <a:solidFill>
                  <a:schemeClr val="tx1">
                    <a:lumMod val="50000"/>
                  </a:schemeClr>
                </a:solidFill>
              </a:rPr>
              <a:t>SPYDER</a:t>
            </a:r>
            <a:r>
              <a:rPr lang="en-US" dirty="0">
                <a:solidFill>
                  <a:schemeClr val="tx1">
                    <a:lumMod val="50000"/>
                  </a:schemeClr>
                </a:solidFill>
              </a:rPr>
              <a:t>(ANACONDA IDE)</a:t>
            </a:r>
          </a:p>
          <a:p>
            <a:pPr marL="342900" indent="-342900">
              <a:buFont typeface="Wingdings"/>
              <a:buChar char=""/>
            </a:pPr>
            <a:endParaRPr lang="en-US" dirty="0">
              <a:solidFill>
                <a:schemeClr val="tx1">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p:txBody>
          <a:bodyPr rtlCol="0"/>
          <a:lstStyle/>
          <a:p>
            <a:r>
              <a:rPr lang="en-US" dirty="0">
                <a:solidFill>
                  <a:schemeClr val="accent4">
                    <a:lumMod val="75000"/>
                  </a:schemeClr>
                </a:solidFill>
              </a:rPr>
              <a:t>RESULT :</a:t>
            </a:r>
          </a:p>
        </p:txBody>
      </p:sp>
      <p:pic>
        <p:nvPicPr>
          <p:cNvPr id="3" name="Content Placeholder 2"/>
          <p:cNvPicPr>
            <a:picLocks noGrp="1" noChangeAspect="1"/>
          </p:cNvPicPr>
          <p:nvPr>
            <p:ph idx="1"/>
          </p:nvPr>
        </p:nvPicPr>
        <p:blipFill rotWithShape="1">
          <a:blip r:embed="rId2"/>
          <a:srcRect l="236" t="2914" r="-79" b="-2914"/>
          <a:stretch/>
        </p:blipFill>
        <p:spPr>
          <a:xfrm>
            <a:off x="1600200" y="1200150"/>
            <a:ext cx="6019800" cy="339148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p:txBody>
          <a:bodyPr vert="horz" rtlCol="0" anchor="t"/>
          <a:lstStyle/>
          <a:p>
            <a:r>
              <a:rPr lang="en-US" dirty="0">
                <a:solidFill>
                  <a:schemeClr val="accent4">
                    <a:lumMod val="75000"/>
                  </a:schemeClr>
                </a:solidFill>
              </a:rPr>
              <a:t>CONCLUSION :</a:t>
            </a:r>
          </a:p>
        </p:txBody>
      </p:sp>
      <p:sp>
        <p:nvSpPr>
          <p:cNvPr id="3" name="Content Placeholder 2"/>
          <p:cNvSpPr>
            <a:spLocks noGrp="1"/>
          </p:cNvSpPr>
          <p:nvPr>
            <p:ph idx="1"/>
          </p:nvPr>
        </p:nvSpPr>
        <p:spPr/>
        <p:txBody>
          <a:bodyPr vert="horz" rtlCol="0">
            <a:normAutofit/>
          </a:bodyPr>
          <a:lstStyle/>
          <a:p>
            <a:r>
              <a:rPr lang="en-US" b="0" dirty="0">
                <a:latin typeface="Abel"/>
              </a:rPr>
              <a:t>We looked at an interesting real-world medical imaging case study of malaria detection in this article.</a:t>
            </a:r>
          </a:p>
          <a:p>
            <a:endParaRPr lang="en-US" b="0" dirty="0">
              <a:latin typeface="Abel"/>
            </a:endParaRPr>
          </a:p>
          <a:p>
            <a:r>
              <a:rPr lang="en-US" b="0" dirty="0">
                <a:latin typeface="Abel"/>
              </a:rPr>
              <a:t>Malaria detection by itself is not an easy procedure and the availability of the right personnel across the globe is also a serious concern.</a:t>
            </a:r>
          </a:p>
          <a:p>
            <a:endParaRPr lang="en-US" b="0" dirty="0">
              <a:latin typeface="Abel"/>
            </a:endParaRPr>
          </a:p>
          <a:p>
            <a:r>
              <a:rPr lang="en-US" b="0" dirty="0">
                <a:latin typeface="Abel"/>
              </a:rPr>
              <a:t>We looked at easy to build open-source techniques leveraging AI which can give us state-of-the-art accuracy in detecting malaria thus enabling AI for social good.</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YOUT" val="threePicAndTx"/>
</p:tagLst>
</file>

<file path=ppt/tags/tag2.xml><?xml version="1.0" encoding="utf-8"?>
<p:tagLst xmlns:a="http://schemas.openxmlformats.org/drawingml/2006/main" xmlns:r="http://schemas.openxmlformats.org/officeDocument/2006/relationships" xmlns:p="http://schemas.openxmlformats.org/presentationml/2006/main">
  <p:tag name="LAYOUT" val="fourPi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ainstorm">
  <a:themeElements>
    <a:clrScheme name="Brainstorm">
      <a:dk1>
        <a:srgbClr val="000000"/>
      </a:dk1>
      <a:lt1>
        <a:srgbClr val="FFFFFF"/>
      </a:lt1>
      <a:dk2>
        <a:srgbClr val="F0927F"/>
      </a:dk2>
      <a:lt2>
        <a:srgbClr val="FCFCFC"/>
      </a:lt2>
      <a:accent1>
        <a:srgbClr val="5EC8D6"/>
      </a:accent1>
      <a:accent2>
        <a:srgbClr val="FFC038"/>
      </a:accent2>
      <a:accent3>
        <a:srgbClr val="874E39"/>
      </a:accent3>
      <a:accent4>
        <a:srgbClr val="F7929A"/>
      </a:accent4>
      <a:accent5>
        <a:srgbClr val="914984"/>
      </a:accent5>
      <a:accent6>
        <a:srgbClr val="C5D420"/>
      </a:accent6>
      <a:hlink>
        <a:srgbClr val="217ECF"/>
      </a:hlink>
      <a:folHlink>
        <a:srgbClr val="75789E"/>
      </a:folHlink>
    </a:clrScheme>
    <a:fontScheme name="Brainstorm">
      <a:majorFont>
        <a:latin typeface="Walter Turncoat"/>
        <a:ea typeface=""/>
        <a:cs typeface=""/>
      </a:majorFont>
      <a:minorFont>
        <a:latin typeface="Abel"/>
        <a:ea typeface=""/>
        <a:cs typeface=""/>
      </a:minorFont>
    </a:fontScheme>
    <a:fmtScheme name="Brainstor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algn="ctr"/>
      </a:lstStyle>
      <a:style>
        <a:lnRef idx="0">
          <a:scrgbClr r="0" g="0" b="0"/>
        </a:lnRef>
        <a:fillRef idx="1">
          <a:schemeClr val="accent1"/>
        </a:fillRef>
        <a:effectRef idx="0">
          <a:schemeClr val="accent1"/>
        </a:effectRef>
        <a:fontRef idx="none"/>
      </a:style>
    </a:spDef>
    <a:lnDef>
      <a:spPr>
        <a:ln w="19050" cap="flat">
          <a:solidFill>
            <a:schemeClr val="accent1">
              <a:lumMod val="75000"/>
            </a:schemeClr>
          </a:solidFill>
          <a:prstDash val="solid"/>
          <a:round/>
        </a:ln>
      </a:spPr>
      <a:bodyPr vert="horz" rtlCol="0" anchor="ctr"/>
      <a:lstStyle>
        <a:lvl1pPr algn="ctr"/>
      </a:lstStyle>
    </a:lnDef>
  </a:objectDefaults>
  <a:extraClrSchemeLst/>
</a:theme>
</file>

<file path=ppt/theme/theme2.xml><?xml version="1.0" encoding="utf-8"?>
<a:theme xmlns:a="http://schemas.openxmlformats.org/drawingml/2006/main" name="Brainstorm">
  <a:themeElements>
    <a:clrScheme name="Brainstorm">
      <a:dk1>
        <a:srgbClr val="000000"/>
      </a:dk1>
      <a:lt1>
        <a:srgbClr val="FFFFFF"/>
      </a:lt1>
      <a:dk2>
        <a:srgbClr val="F0927F"/>
      </a:dk2>
      <a:lt2>
        <a:srgbClr val="FCFCFC"/>
      </a:lt2>
      <a:accent1>
        <a:srgbClr val="5EC8D6"/>
      </a:accent1>
      <a:accent2>
        <a:srgbClr val="FFC038"/>
      </a:accent2>
      <a:accent3>
        <a:srgbClr val="874E39"/>
      </a:accent3>
      <a:accent4>
        <a:srgbClr val="F7929A"/>
      </a:accent4>
      <a:accent5>
        <a:srgbClr val="914984"/>
      </a:accent5>
      <a:accent6>
        <a:srgbClr val="C5D420"/>
      </a:accent6>
      <a:hlink>
        <a:srgbClr val="217ECF"/>
      </a:hlink>
      <a:folHlink>
        <a:srgbClr val="75789E"/>
      </a:folHlink>
    </a:clrScheme>
    <a:fontScheme name="Brainstorm">
      <a:majorFont>
        <a:latin typeface="Walter Turncoat"/>
        <a:ea typeface=""/>
        <a:cs typeface=""/>
      </a:majorFont>
      <a:minorFont>
        <a:latin typeface="Abel"/>
        <a:ea typeface=""/>
        <a:cs typeface=""/>
      </a:minorFont>
    </a:fontScheme>
    <a:fmtScheme name="Brainstor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algn="ctr"/>
      </a:lstStyle>
      <a:style>
        <a:lnRef idx="0">
          <a:scrgbClr r="0" g="0" b="0"/>
        </a:lnRef>
        <a:fillRef idx="1">
          <a:schemeClr val="accent1"/>
        </a:fillRef>
        <a:effectRef idx="0">
          <a:schemeClr val="accent1"/>
        </a:effectRef>
        <a:fontRef idx="none"/>
      </a:style>
    </a:spDef>
    <a:lnDef>
      <a:spPr>
        <a:ln w="19050" cap="flat">
          <a:solidFill>
            <a:schemeClr val="accent1">
              <a:lumMod val="75000"/>
            </a:schemeClr>
          </a:solidFill>
          <a:prstDash val="solid"/>
          <a:round/>
        </a:ln>
      </a:spPr>
      <a:bodyPr vert="horz" rtlCol="0" anchor="ctr"/>
      <a:lstStyle>
        <a:lvl1pPr algn="ctr"/>
      </a:lst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353</Words>
  <Application>Microsoft Office PowerPoint</Application>
  <PresentationFormat>On-screen Show (16:9)</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Wingdings</vt:lpstr>
      <vt:lpstr>Arial</vt:lpstr>
      <vt:lpstr>Abel</vt:lpstr>
      <vt:lpstr>Walter Turncoat</vt:lpstr>
      <vt:lpstr>Brainstorm</vt:lpstr>
      <vt:lpstr>MALARIA DETECTION USING DEEP LEARNING</vt:lpstr>
      <vt:lpstr>INTRODUCTION :</vt:lpstr>
      <vt:lpstr>PROPOSED SYSTEM :</vt:lpstr>
      <vt:lpstr>FLOWCHART :</vt:lpstr>
      <vt:lpstr>COMPONENTS USED :</vt:lpstr>
      <vt:lpstr>ADVANTAGES :</vt:lpstr>
      <vt:lpstr>SYSTEM REQUIREMENTS :</vt:lpstr>
      <vt:lpstr>RESULT :</vt:lpstr>
      <vt:lpstr>CONCLUSION :</vt:lpstr>
      <vt:lpstr>PowerPoint Presentation</vt:lpstr>
    </vt:vector>
  </TitlesOfParts>
  <Company>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Sourav</dc:creator>
  <cp:lastModifiedBy>Windows User</cp:lastModifiedBy>
  <cp:revision>2</cp:revision>
  <dcterms:created xsi:type="dcterms:W3CDTF">2020-07-07T21:22:48Z</dcterms:created>
  <dcterms:modified xsi:type="dcterms:W3CDTF">2020-07-07T17:38:25Z</dcterms:modified>
</cp:coreProperties>
</file>