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3717-5565-40CE-8A93-B9B23366A6F1}"/>
              </a:ext>
            </a:extLst>
          </p:cNvPr>
          <p:cNvSpPr>
            <a:spLocks noGrp="1"/>
          </p:cNvSpPr>
          <p:nvPr>
            <p:ph type="ctrTitle"/>
          </p:nvPr>
        </p:nvSpPr>
        <p:spPr>
          <a:xfrm>
            <a:off x="1455939" y="426128"/>
            <a:ext cx="10130314" cy="2680397"/>
          </a:xfrm>
        </p:spPr>
        <p:txBody>
          <a:bodyPr>
            <a:normAutofit/>
          </a:bodyPr>
          <a:lstStyle/>
          <a:p>
            <a:r>
              <a:rPr lang="en-US" dirty="0"/>
              <a:t>Predicting Hospital Readmission For Patients With Diabetics</a:t>
            </a:r>
            <a:br>
              <a:rPr lang="en-US" dirty="0"/>
            </a:br>
            <a:endParaRPr lang="en-IN" dirty="0"/>
          </a:p>
        </p:txBody>
      </p:sp>
      <p:sp>
        <p:nvSpPr>
          <p:cNvPr id="3" name="Subtitle 2">
            <a:extLst>
              <a:ext uri="{FF2B5EF4-FFF2-40B4-BE49-F238E27FC236}">
                <a16:creationId xmlns:a16="http://schemas.microsoft.com/office/drawing/2014/main" id="{F5468A99-F670-4196-A157-8F56AE2A0C5C}"/>
              </a:ext>
            </a:extLst>
          </p:cNvPr>
          <p:cNvSpPr>
            <a:spLocks noGrp="1"/>
          </p:cNvSpPr>
          <p:nvPr>
            <p:ph type="subTitle" idx="1"/>
          </p:nvPr>
        </p:nvSpPr>
        <p:spPr>
          <a:xfrm>
            <a:off x="4388527" y="3897297"/>
            <a:ext cx="7197726" cy="2275642"/>
          </a:xfrm>
        </p:spPr>
        <p:txBody>
          <a:bodyPr>
            <a:normAutofit/>
          </a:bodyPr>
          <a:lstStyle/>
          <a:p>
            <a:r>
              <a:rPr lang="en-IN" sz="2800" dirty="0"/>
              <a:t>TEAM MEMBERS :                                         </a:t>
            </a:r>
          </a:p>
          <a:p>
            <a:r>
              <a:rPr lang="en-IN" dirty="0"/>
              <a:t>MEGASHREE G</a:t>
            </a:r>
          </a:p>
          <a:p>
            <a:r>
              <a:rPr lang="en-IN" dirty="0"/>
              <a:t>NAVYA S</a:t>
            </a:r>
          </a:p>
          <a:p>
            <a:r>
              <a:rPr lang="en-IN" dirty="0"/>
              <a:t>PRAGADEESH R V</a:t>
            </a:r>
          </a:p>
          <a:p>
            <a:r>
              <a:rPr lang="en-IN" dirty="0"/>
              <a:t>PREETHA SHRI J G</a:t>
            </a:r>
          </a:p>
          <a:p>
            <a:endParaRPr lang="en-IN" dirty="0"/>
          </a:p>
        </p:txBody>
      </p:sp>
    </p:spTree>
    <p:extLst>
      <p:ext uri="{BB962C8B-B14F-4D97-AF65-F5344CB8AC3E}">
        <p14:creationId xmlns:p14="http://schemas.microsoft.com/office/powerpoint/2010/main" val="112294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411F-5E4F-4CDB-ABD6-801D31722E4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3BB4BE8-04F3-4FF9-A66B-E77ACF6A08C7}"/>
              </a:ext>
            </a:extLst>
          </p:cNvPr>
          <p:cNvSpPr>
            <a:spLocks noGrp="1"/>
          </p:cNvSpPr>
          <p:nvPr>
            <p:ph idx="1"/>
          </p:nvPr>
        </p:nvSpPr>
        <p:spPr/>
        <p:txBody>
          <a:bodyPr/>
          <a:lstStyle/>
          <a:p>
            <a:r>
              <a:rPr lang="en-US" dirty="0"/>
              <a:t>Hospital readmissions increase the healthcare costs and negatively influence hospitals’ reputation. Predicting readmissions in early stages allows prompting great attention to patients with high risk of readmission, which leverages the healthcare system and saves healthcare expenditures. Machine learning helps in providing more accurate predictions than current practices. In this work, an approach that balances between data engineering and machine learning model ability to learning representations is proposed for predicting hospital readmission among diabetic patients. A combination of  data engineering and machine learning algorithms when employed and evaluated against real life data to predict the readmissions.</a:t>
            </a:r>
            <a:endParaRPr lang="en-IN" dirty="0"/>
          </a:p>
        </p:txBody>
      </p:sp>
    </p:spTree>
    <p:extLst>
      <p:ext uri="{BB962C8B-B14F-4D97-AF65-F5344CB8AC3E}">
        <p14:creationId xmlns:p14="http://schemas.microsoft.com/office/powerpoint/2010/main" val="382516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66D5-37AA-4506-9667-2FF0471186FA}"/>
              </a:ext>
            </a:extLst>
          </p:cNvPr>
          <p:cNvSpPr>
            <a:spLocks noGrp="1"/>
          </p:cNvSpPr>
          <p:nvPr>
            <p:ph type="title"/>
          </p:nvPr>
        </p:nvSpPr>
        <p:spPr/>
        <p:txBody>
          <a:bodyPr/>
          <a:lstStyle/>
          <a:p>
            <a:r>
              <a:rPr lang="en-IN" dirty="0"/>
              <a:t>PREVIEW:</a:t>
            </a:r>
          </a:p>
        </p:txBody>
      </p:sp>
      <p:sp>
        <p:nvSpPr>
          <p:cNvPr id="3" name="Content Placeholder 2">
            <a:extLst>
              <a:ext uri="{FF2B5EF4-FFF2-40B4-BE49-F238E27FC236}">
                <a16:creationId xmlns:a16="http://schemas.microsoft.com/office/drawing/2014/main" id="{F4DE57D0-76A0-4B63-9FFE-013E6A3F8269}"/>
              </a:ext>
            </a:extLst>
          </p:cNvPr>
          <p:cNvSpPr>
            <a:spLocks noGrp="1"/>
          </p:cNvSpPr>
          <p:nvPr>
            <p:ph idx="1"/>
          </p:nvPr>
        </p:nvSpPr>
        <p:spPr>
          <a:xfrm>
            <a:off x="685801" y="1838910"/>
            <a:ext cx="10131425" cy="3904367"/>
          </a:xfrm>
        </p:spPr>
        <p:txBody>
          <a:bodyPr>
            <a:normAutofit/>
          </a:bodyPr>
          <a:lstStyle/>
          <a:p>
            <a:r>
              <a:rPr lang="en-US" sz="2400" dirty="0"/>
              <a:t>We used  machine learning algorithms to predict early hospital readmissions based on a dataset available and performed a cost benefit analysis to optimize a threshold for recall and precision. We  made a simple Flask prediction app as well.</a:t>
            </a:r>
          </a:p>
          <a:p>
            <a:r>
              <a:rPr lang="en-US" sz="2400" dirty="0"/>
              <a:t>Where we can give the value and we are able to see whether the person  can be likely to be readmitted or not.</a:t>
            </a:r>
          </a:p>
        </p:txBody>
      </p:sp>
    </p:spTree>
    <p:extLst>
      <p:ext uri="{BB962C8B-B14F-4D97-AF65-F5344CB8AC3E}">
        <p14:creationId xmlns:p14="http://schemas.microsoft.com/office/powerpoint/2010/main" val="420506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7DCD-F58C-47D1-8B3F-232FA2367D01}"/>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8CFFE91E-9FF5-4361-8C91-288EDADFB800}"/>
              </a:ext>
            </a:extLst>
          </p:cNvPr>
          <p:cNvSpPr>
            <a:spLocks noGrp="1"/>
          </p:cNvSpPr>
          <p:nvPr>
            <p:ph idx="1"/>
          </p:nvPr>
        </p:nvSpPr>
        <p:spPr/>
        <p:txBody>
          <a:bodyPr/>
          <a:lstStyle/>
          <a:p>
            <a:r>
              <a:rPr lang="en-US" dirty="0"/>
              <a:t>Data exploration</a:t>
            </a:r>
          </a:p>
          <a:p>
            <a:r>
              <a:rPr lang="en-US" dirty="0"/>
              <a:t>Feature engineering</a:t>
            </a:r>
          </a:p>
          <a:p>
            <a:r>
              <a:rPr lang="en-US" dirty="0"/>
              <a:t>Building training/validation/test samples</a:t>
            </a:r>
          </a:p>
          <a:p>
            <a:r>
              <a:rPr lang="en-US" dirty="0"/>
              <a:t>Model selection</a:t>
            </a:r>
          </a:p>
          <a:p>
            <a:r>
              <a:rPr lang="en-US" dirty="0"/>
              <a:t>Model evaluation</a:t>
            </a:r>
          </a:p>
          <a:p>
            <a:r>
              <a:rPr lang="en-IN" dirty="0"/>
              <a:t>Create flask app.py file</a:t>
            </a:r>
          </a:p>
          <a:p>
            <a:r>
              <a:rPr lang="en-IN" dirty="0"/>
              <a:t>Html file for the website</a:t>
            </a:r>
          </a:p>
        </p:txBody>
      </p:sp>
    </p:spTree>
    <p:extLst>
      <p:ext uri="{BB962C8B-B14F-4D97-AF65-F5344CB8AC3E}">
        <p14:creationId xmlns:p14="http://schemas.microsoft.com/office/powerpoint/2010/main" val="217755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7D65-15E9-4D86-B192-C25F335D44FC}"/>
              </a:ext>
            </a:extLst>
          </p:cNvPr>
          <p:cNvSpPr>
            <a:spLocks noGrp="1"/>
          </p:cNvSpPr>
          <p:nvPr>
            <p:ph type="title"/>
          </p:nvPr>
        </p:nvSpPr>
        <p:spPr/>
        <p:txBody>
          <a:bodyPr/>
          <a:lstStyle/>
          <a:p>
            <a:r>
              <a:rPr lang="en-IN" dirty="0"/>
              <a:t>Data exploring and Data cleaning:</a:t>
            </a:r>
          </a:p>
        </p:txBody>
      </p:sp>
      <p:sp>
        <p:nvSpPr>
          <p:cNvPr id="3" name="Content Placeholder 2">
            <a:extLst>
              <a:ext uri="{FF2B5EF4-FFF2-40B4-BE49-F238E27FC236}">
                <a16:creationId xmlns:a16="http://schemas.microsoft.com/office/drawing/2014/main" id="{2032A7A1-1843-43BB-98CB-197B9F88261C}"/>
              </a:ext>
            </a:extLst>
          </p:cNvPr>
          <p:cNvSpPr>
            <a:spLocks noGrp="1"/>
          </p:cNvSpPr>
          <p:nvPr>
            <p:ph idx="1"/>
          </p:nvPr>
        </p:nvSpPr>
        <p:spPr>
          <a:xfrm>
            <a:off x="685801" y="2142067"/>
            <a:ext cx="10131425" cy="4240978"/>
          </a:xfrm>
        </p:spPr>
        <p:txBody>
          <a:bodyPr>
            <a:normAutofit lnSpcReduction="10000"/>
          </a:bodyPr>
          <a:lstStyle/>
          <a:p>
            <a:pPr marL="0" indent="0">
              <a:buNone/>
            </a:pPr>
            <a:endParaRPr lang="en-US" dirty="0"/>
          </a:p>
          <a:p>
            <a:pPr marL="0" indent="0">
              <a:buNone/>
            </a:pPr>
            <a:r>
              <a:rPr lang="en-US" dirty="0"/>
              <a:t>1. Replaced ID codes with their descriptions</a:t>
            </a:r>
          </a:p>
          <a:p>
            <a:endParaRPr lang="en-US" dirty="0"/>
          </a:p>
          <a:p>
            <a:pPr marL="0" indent="0">
              <a:buNone/>
            </a:pPr>
            <a:r>
              <a:rPr lang="en-US" dirty="0"/>
              <a:t>2. Removed expired patients (since this unfairly increased model performance, as they were never readmitted)</a:t>
            </a:r>
          </a:p>
          <a:p>
            <a:endParaRPr lang="en-US" dirty="0"/>
          </a:p>
          <a:p>
            <a:pPr marL="0" indent="0">
              <a:buNone/>
            </a:pPr>
            <a:r>
              <a:rPr lang="en-US" dirty="0"/>
              <a:t>3. Removed repeated patients (since this violated independence between observations)</a:t>
            </a:r>
          </a:p>
          <a:p>
            <a:endParaRPr lang="en-US" dirty="0"/>
          </a:p>
          <a:p>
            <a:pPr marL="0" indent="0">
              <a:buNone/>
            </a:pPr>
            <a:r>
              <a:rPr lang="en-US" dirty="0"/>
              <a:t>4. Turned the multi-class problem into a categorical problem.</a:t>
            </a:r>
          </a:p>
          <a:p>
            <a:pPr marL="0" indent="0">
              <a:buNone/>
            </a:pPr>
            <a:endParaRPr lang="en-US" dirty="0"/>
          </a:p>
          <a:p>
            <a:pPr marL="0" indent="0">
              <a:buNone/>
            </a:pPr>
            <a:r>
              <a:rPr lang="en-US" dirty="0"/>
              <a:t>5.Doing label encoding and </a:t>
            </a:r>
            <a:r>
              <a:rPr lang="en-US" dirty="0" err="1"/>
              <a:t>onehotencoding</a:t>
            </a:r>
            <a:r>
              <a:rPr lang="en-US" dirty="0"/>
              <a:t> on the data.</a:t>
            </a:r>
            <a:endParaRPr lang="en-IN" dirty="0"/>
          </a:p>
        </p:txBody>
      </p:sp>
    </p:spTree>
    <p:extLst>
      <p:ext uri="{BB962C8B-B14F-4D97-AF65-F5344CB8AC3E}">
        <p14:creationId xmlns:p14="http://schemas.microsoft.com/office/powerpoint/2010/main" val="345475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E9BD-1DD1-46CD-9335-0D7694EAB817}"/>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B584F979-1971-4747-B1A9-91C014296B9E}"/>
              </a:ext>
            </a:extLst>
          </p:cNvPr>
          <p:cNvSpPr>
            <a:spLocks noGrp="1"/>
          </p:cNvSpPr>
          <p:nvPr>
            <p:ph idx="1"/>
          </p:nvPr>
        </p:nvSpPr>
        <p:spPr/>
        <p:txBody>
          <a:bodyPr/>
          <a:lstStyle/>
          <a:p>
            <a:r>
              <a:rPr lang="en-IN" dirty="0"/>
              <a:t>Create the data into input(x) and output(y).</a:t>
            </a:r>
          </a:p>
          <a:p>
            <a:r>
              <a:rPr lang="en-IN" dirty="0"/>
              <a:t> Splitting the data into train and test using </a:t>
            </a:r>
            <a:r>
              <a:rPr lang="en-IN" dirty="0" err="1"/>
              <a:t>sklearn</a:t>
            </a:r>
            <a:r>
              <a:rPr lang="en-IN" dirty="0"/>
              <a:t> models.</a:t>
            </a:r>
          </a:p>
          <a:p>
            <a:r>
              <a:rPr lang="en-IN" dirty="0"/>
              <a:t>Scaling the data with </a:t>
            </a:r>
            <a:r>
              <a:rPr lang="en-IN" dirty="0" err="1"/>
              <a:t>StandarScalar</a:t>
            </a:r>
            <a:r>
              <a:rPr lang="en-IN" dirty="0"/>
              <a:t>.</a:t>
            </a:r>
          </a:p>
          <a:p>
            <a:r>
              <a:rPr lang="en-IN" dirty="0"/>
              <a:t>Import the machine learning model its </a:t>
            </a:r>
            <a:r>
              <a:rPr lang="en-IN" dirty="0" err="1"/>
              <a:t>Decisiontree</a:t>
            </a:r>
            <a:r>
              <a:rPr lang="en-IN" dirty="0"/>
              <a:t> .</a:t>
            </a:r>
          </a:p>
          <a:p>
            <a:r>
              <a:rPr lang="en-IN" dirty="0"/>
              <a:t>Fit in the train data into the model.</a:t>
            </a:r>
          </a:p>
          <a:p>
            <a:r>
              <a:rPr lang="en-IN" dirty="0"/>
              <a:t>Save the model file </a:t>
            </a:r>
            <a:r>
              <a:rPr lang="en-IN" dirty="0" err="1"/>
              <a:t>pkl</a:t>
            </a:r>
            <a:r>
              <a:rPr lang="en-IN" dirty="0"/>
              <a:t>.</a:t>
            </a:r>
          </a:p>
          <a:p>
            <a:endParaRPr lang="en-IN" dirty="0"/>
          </a:p>
        </p:txBody>
      </p:sp>
    </p:spTree>
    <p:extLst>
      <p:ext uri="{BB962C8B-B14F-4D97-AF65-F5344CB8AC3E}">
        <p14:creationId xmlns:p14="http://schemas.microsoft.com/office/powerpoint/2010/main" val="21064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6C20-B259-4DA4-B679-C844A7661287}"/>
              </a:ext>
            </a:extLst>
          </p:cNvPr>
          <p:cNvSpPr>
            <a:spLocks noGrp="1"/>
          </p:cNvSpPr>
          <p:nvPr>
            <p:ph type="title"/>
          </p:nvPr>
        </p:nvSpPr>
        <p:spPr/>
        <p:txBody>
          <a:bodyPr/>
          <a:lstStyle/>
          <a:p>
            <a:r>
              <a:rPr lang="en-IN" dirty="0"/>
              <a:t>Application building:</a:t>
            </a:r>
          </a:p>
        </p:txBody>
      </p:sp>
      <p:sp>
        <p:nvSpPr>
          <p:cNvPr id="3" name="Content Placeholder 2">
            <a:extLst>
              <a:ext uri="{FF2B5EF4-FFF2-40B4-BE49-F238E27FC236}">
                <a16:creationId xmlns:a16="http://schemas.microsoft.com/office/drawing/2014/main" id="{70B4AB71-F020-4657-8D77-EB0F4B8F3D6F}"/>
              </a:ext>
            </a:extLst>
          </p:cNvPr>
          <p:cNvSpPr>
            <a:spLocks noGrp="1"/>
          </p:cNvSpPr>
          <p:nvPr>
            <p:ph idx="1"/>
          </p:nvPr>
        </p:nvSpPr>
        <p:spPr/>
        <p:txBody>
          <a:bodyPr/>
          <a:lstStyle/>
          <a:p>
            <a:r>
              <a:rPr lang="en-IN" dirty="0"/>
              <a:t>Flask is used to create the web application.</a:t>
            </a:r>
          </a:p>
          <a:p>
            <a:r>
              <a:rPr lang="en-IN" dirty="0"/>
              <a:t>A python flask file which uses the saved model and predict the values.</a:t>
            </a:r>
          </a:p>
          <a:p>
            <a:r>
              <a:rPr lang="en-IN" dirty="0"/>
              <a:t>Create a html file.</a:t>
            </a:r>
          </a:p>
          <a:p>
            <a:r>
              <a:rPr lang="en-IN" dirty="0"/>
              <a:t>And predicted output can be seen in the web page.</a:t>
            </a:r>
          </a:p>
        </p:txBody>
      </p:sp>
    </p:spTree>
    <p:extLst>
      <p:ext uri="{BB962C8B-B14F-4D97-AF65-F5344CB8AC3E}">
        <p14:creationId xmlns:p14="http://schemas.microsoft.com/office/powerpoint/2010/main" val="410859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B89F-614B-4584-A520-40CFED9115E9}"/>
              </a:ext>
            </a:extLst>
          </p:cNvPr>
          <p:cNvSpPr>
            <a:spLocks noGrp="1"/>
          </p:cNvSpPr>
          <p:nvPr>
            <p:ph type="title"/>
          </p:nvPr>
        </p:nvSpPr>
        <p:spPr>
          <a:xfrm>
            <a:off x="2060575" y="2304757"/>
            <a:ext cx="10131425" cy="1468800"/>
          </a:xfrm>
        </p:spPr>
        <p:txBody>
          <a:bodyPr/>
          <a:lstStyle/>
          <a:p>
            <a:r>
              <a:rPr lang="en-IN" sz="8800" dirty="0"/>
              <a:t>Thank</a:t>
            </a:r>
            <a:r>
              <a:rPr lang="en-IN" dirty="0"/>
              <a:t> </a:t>
            </a:r>
            <a:r>
              <a:rPr lang="en-IN" sz="8800" dirty="0"/>
              <a:t>you</a:t>
            </a:r>
          </a:p>
        </p:txBody>
      </p:sp>
      <p:sp>
        <p:nvSpPr>
          <p:cNvPr id="3" name="Text Placeholder 2">
            <a:extLst>
              <a:ext uri="{FF2B5EF4-FFF2-40B4-BE49-F238E27FC236}">
                <a16:creationId xmlns:a16="http://schemas.microsoft.com/office/drawing/2014/main" id="{2F868FC0-62CB-48E6-A1AE-226A2C1FBE9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4215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{13446706-420A-4551-A57C-AFA562EB4E4A}tf03457452</Template>
  <TotalTime>82</TotalTime>
  <Words>389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Predicting Hospital Readmission For Patients With Diabetics </vt:lpstr>
      <vt:lpstr>OBJECTIVE:</vt:lpstr>
      <vt:lpstr>PREVIEW:</vt:lpstr>
      <vt:lpstr>Steps:</vt:lpstr>
      <vt:lpstr>Data exploring and Data cleaning:</vt:lpstr>
      <vt:lpstr>Model building:</vt:lpstr>
      <vt:lpstr>Application building: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Hospital Readmission For Patients With Diabetics </dc:title>
  <dc:creator>PREETHA SHRI J G</dc:creator>
  <cp:lastModifiedBy>PRAGADEESH R V</cp:lastModifiedBy>
  <cp:revision>8</cp:revision>
  <dcterms:created xsi:type="dcterms:W3CDTF">2020-07-06T14:40:58Z</dcterms:created>
  <dcterms:modified xsi:type="dcterms:W3CDTF">2020-07-07T06:10:11Z</dcterms:modified>
</cp:coreProperties>
</file>