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>
        <p:scale>
          <a:sx n="130" d="100"/>
          <a:sy n="130" d="100"/>
        </p:scale>
        <p:origin x="4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8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2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1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4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7DE6118-2437-4B30-8E3C-4D2BE6020583}" type="datetimeFigureOut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53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3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5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5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5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181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7DE6118-2437-4B30-8E3C-4D2BE6020583}" type="datetimeFigureOut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921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BD53-65EC-6448-B07F-81B4E24BF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1867527"/>
            <a:ext cx="9068586" cy="2590800"/>
          </a:xfrm>
        </p:spPr>
        <p:txBody>
          <a:bodyPr>
            <a:normAutofit fontScale="90000"/>
          </a:bodyPr>
          <a:lstStyle/>
          <a:p>
            <a:r>
              <a:rPr lang="en-US" dirty="0"/>
              <a:t>Smart Agriculture System Based on IoT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E3BF6-3ED2-AA4D-9517-DF30F34AA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309353"/>
            <a:ext cx="9070848" cy="1099227"/>
          </a:xfrm>
        </p:spPr>
        <p:txBody>
          <a:bodyPr>
            <a:normAutofit/>
          </a:bodyPr>
          <a:lstStyle/>
          <a:p>
            <a:r>
              <a:rPr lang="en-US" dirty="0"/>
              <a:t>By N.V.S. ADITYA</a:t>
            </a:r>
          </a:p>
          <a:p>
            <a:r>
              <a:rPr lang="en-US" dirty="0"/>
              <a:t>MENTOR: Mr. Durga Prasad</a:t>
            </a:r>
          </a:p>
          <a:p>
            <a:r>
              <a:rPr lang="en-US" dirty="0"/>
              <a:t>Smart Bridge Internship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3315C-012B-464B-B879-7174818349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831" y="4096509"/>
            <a:ext cx="1330069" cy="1171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69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F908-04F8-2C40-9404-667AB8A8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97DBA-882E-B740-9F11-D7DB03B91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Watson IoT Platform</a:t>
            </a:r>
          </a:p>
          <a:p>
            <a:r>
              <a:rPr lang="en-IN" sz="2400" dirty="0"/>
              <a:t>Node-red</a:t>
            </a:r>
          </a:p>
          <a:p>
            <a:r>
              <a:rPr lang="en-IN" sz="2400" dirty="0"/>
              <a:t>IBM Cloud</a:t>
            </a:r>
          </a:p>
          <a:p>
            <a:r>
              <a:rPr lang="en-IN" sz="2400" dirty="0"/>
              <a:t>Weather Info API </a:t>
            </a:r>
          </a:p>
          <a:p>
            <a:r>
              <a:rPr lang="en-IN" sz="2400" dirty="0"/>
              <a:t>Web App </a:t>
            </a:r>
          </a:p>
          <a:p>
            <a:r>
              <a:rPr lang="en-US" sz="2400" dirty="0"/>
              <a:t>Python 3.8</a:t>
            </a:r>
          </a:p>
        </p:txBody>
      </p:sp>
    </p:spTree>
    <p:extLst>
      <p:ext uri="{BB962C8B-B14F-4D97-AF65-F5344CB8AC3E}">
        <p14:creationId xmlns:p14="http://schemas.microsoft.com/office/powerpoint/2010/main" val="426331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B227-1408-2846-BE81-FB345B79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68EA48-C260-784F-8C7D-B87AB5986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898" y="642594"/>
            <a:ext cx="4238522" cy="5606408"/>
          </a:xfrm>
        </p:spPr>
      </p:pic>
    </p:spTree>
    <p:extLst>
      <p:ext uri="{BB962C8B-B14F-4D97-AF65-F5344CB8AC3E}">
        <p14:creationId xmlns:p14="http://schemas.microsoft.com/office/powerpoint/2010/main" val="360706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ECA4-880C-0440-BBD9-F1B202DB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C88F27-3E5A-9B4D-85B8-8764585B9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815" y="2103438"/>
            <a:ext cx="6970369" cy="3932237"/>
          </a:xfrm>
        </p:spPr>
      </p:pic>
    </p:spTree>
    <p:extLst>
      <p:ext uri="{BB962C8B-B14F-4D97-AF65-F5344CB8AC3E}">
        <p14:creationId xmlns:p14="http://schemas.microsoft.com/office/powerpoint/2010/main" val="19888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14BA-99F9-AA42-AA14-2B78A9EB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61321A-B11E-D54D-87C4-53A80D3FA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789572"/>
            <a:ext cx="10058400" cy="4541072"/>
          </a:xfrm>
        </p:spPr>
      </p:pic>
    </p:spTree>
    <p:extLst>
      <p:ext uri="{BB962C8B-B14F-4D97-AF65-F5344CB8AC3E}">
        <p14:creationId xmlns:p14="http://schemas.microsoft.com/office/powerpoint/2010/main" val="414565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8A7B-4856-5745-8BD3-BB69FB2E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Info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4855FE-EE8B-A24E-BCF8-50F183D08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077" y="2014194"/>
            <a:ext cx="11297846" cy="4452681"/>
          </a:xfrm>
        </p:spPr>
      </p:pic>
    </p:spTree>
    <p:extLst>
      <p:ext uri="{BB962C8B-B14F-4D97-AF65-F5344CB8AC3E}">
        <p14:creationId xmlns:p14="http://schemas.microsoft.com/office/powerpoint/2010/main" val="259361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18F9-7270-0C47-8BBC-BBBB007C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E72674-105A-174E-9962-1D0806822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783388"/>
            <a:ext cx="10321767" cy="4489053"/>
          </a:xfrm>
        </p:spPr>
      </p:pic>
    </p:spTree>
    <p:extLst>
      <p:ext uri="{BB962C8B-B14F-4D97-AF65-F5344CB8AC3E}">
        <p14:creationId xmlns:p14="http://schemas.microsoft.com/office/powerpoint/2010/main" val="203450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681F-E2AF-1449-B4E8-72350A34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5CBC6-2315-BC4A-AD67-CCB900DCE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0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{0F903A05-5FD1-BF4F-8D53-D067C39BB55D}tf10001067</Template>
  <TotalTime>9</TotalTime>
  <Words>49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</vt:lpstr>
      <vt:lpstr>Smart Agriculture System Based on IoT </vt:lpstr>
      <vt:lpstr>Technologies Used</vt:lpstr>
      <vt:lpstr>Flow Chart</vt:lpstr>
      <vt:lpstr>Block Diagram</vt:lpstr>
      <vt:lpstr>Dashboard</vt:lpstr>
      <vt:lpstr>Weather Info</vt:lpstr>
      <vt:lpstr>Python Script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System Based on IoT </dc:title>
  <dc:creator>Aditya Nadamuni</dc:creator>
  <cp:lastModifiedBy>Aditya Nadamuni</cp:lastModifiedBy>
  <cp:revision>1</cp:revision>
  <dcterms:created xsi:type="dcterms:W3CDTF">2020-07-24T14:00:50Z</dcterms:created>
  <dcterms:modified xsi:type="dcterms:W3CDTF">2020-07-24T14:10:23Z</dcterms:modified>
</cp:coreProperties>
</file>