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1255-BAD7-4500-8D4D-3E560E9E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545" y="411021"/>
            <a:ext cx="8825658" cy="3017980"/>
          </a:xfrm>
        </p:spPr>
        <p:txBody>
          <a:bodyPr/>
          <a:lstStyle/>
          <a:p>
            <a:pPr algn="ctr"/>
            <a:r>
              <a:rPr lang="en-US" sz="48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SMARTINTERNZ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Smart Agriculture System based on IOT</a:t>
            </a:r>
            <a:endParaRPr lang="en-IN" sz="4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5DE7-2C1D-435D-89DD-E16A46FB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0663"/>
            <a:ext cx="8246497" cy="257631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demonstration</a:t>
            </a:r>
          </a:p>
          <a:p>
            <a:pPr algn="ctr"/>
            <a:r>
              <a:rPr lang="en-US" sz="3200" dirty="0"/>
              <a:t>By</a:t>
            </a:r>
          </a:p>
          <a:p>
            <a:pPr algn="ctr"/>
            <a:r>
              <a:rPr lang="en-US" sz="3200" dirty="0"/>
              <a:t>Mr.sai naveen thota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8C675-A346-4DEE-9204-8260C087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166" y="3632525"/>
            <a:ext cx="1925804" cy="25894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711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1A35-6E94-466B-AC2B-FB1B55D1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/>
              <a:t>Tools used</a:t>
            </a:r>
            <a:endParaRPr lang="en-IN" i="1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D21CC7-4A0B-41D4-B92B-5BBFE196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38" y="1774349"/>
            <a:ext cx="3408684" cy="17335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F128F-779E-44CA-A0DC-4A226FFC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2" y="1774349"/>
            <a:ext cx="3352384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DAC5F-6E51-4385-81BD-5095E1B3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38" y="4048415"/>
            <a:ext cx="3408684" cy="20114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9AA8AE-0EE2-403E-991D-199B1CFA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804" y="3999037"/>
            <a:ext cx="3352385" cy="20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BB47-6BE7-485D-B903-6F9B8096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21"/>
          </a:xfrm>
        </p:spPr>
        <p:txBody>
          <a:bodyPr/>
          <a:lstStyle/>
          <a:p>
            <a:pPr algn="ctr"/>
            <a:r>
              <a:rPr lang="en-US" i="1" u="sng" dirty="0"/>
              <a:t>Block diagram</a:t>
            </a:r>
            <a:endParaRPr lang="en-IN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CD411-2BE8-4450-86D3-159F8A69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99" t="273" r="28790" b="16524"/>
          <a:stretch/>
        </p:blipFill>
        <p:spPr>
          <a:xfrm>
            <a:off x="1757780" y="1486822"/>
            <a:ext cx="7812348" cy="4874370"/>
          </a:xfrm>
        </p:spPr>
      </p:pic>
    </p:spTree>
    <p:extLst>
      <p:ext uri="{BB962C8B-B14F-4D97-AF65-F5344CB8AC3E}">
        <p14:creationId xmlns:p14="http://schemas.microsoft.com/office/powerpoint/2010/main" val="236818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4DB9-CE7D-4CF7-A887-327EEC49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42875"/>
            <a:ext cx="9036611" cy="2601156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96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</vt:lpstr>
      <vt:lpstr>Century Gothic</vt:lpstr>
      <vt:lpstr>Wingdings 3</vt:lpstr>
      <vt:lpstr>Ion</vt:lpstr>
      <vt:lpstr>SMARTINTERNZ  Smart Agriculture System based on IOT</vt:lpstr>
      <vt:lpstr>Tools used</vt:lpstr>
      <vt:lpstr>Block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        based on iot</dc:title>
  <dc:creator>SAI NAVEEN THOTA</dc:creator>
  <cp:lastModifiedBy>SAI NAVEEN THOTA</cp:lastModifiedBy>
  <cp:revision>4</cp:revision>
  <dcterms:created xsi:type="dcterms:W3CDTF">2020-08-01T05:20:37Z</dcterms:created>
  <dcterms:modified xsi:type="dcterms:W3CDTF">2020-08-01T15:59:51Z</dcterms:modified>
</cp:coreProperties>
</file>