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July 28,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460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July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July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6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July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July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8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July 28,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4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July 28,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0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July 28,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483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July 28,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July 28,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6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July 28,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7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July 28,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47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7BECA5-93B2-45B4-9175-EE75D188C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63" r="9091" b="11559"/>
          <a:stretch/>
        </p:blipFill>
        <p:spPr>
          <a:xfrm>
            <a:off x="19" y="-7"/>
            <a:ext cx="12191981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4BF53-736A-45EA-AB70-425F0BDA3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7650162" cy="2986234"/>
          </a:xfrm>
        </p:spPr>
        <p:txBody>
          <a:bodyPr anchor="b">
            <a:normAutofit/>
          </a:bodyPr>
          <a:lstStyle/>
          <a:p>
            <a:r>
              <a:rPr lang="en-IN" sz="4800" dirty="0"/>
              <a:t>Avalanche Forecasting using Machine Learning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875B6-C9C6-4F20-81C0-37F7FADE2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IN" sz="2000" dirty="0">
                <a:solidFill>
                  <a:schemeClr val="tx1">
                    <a:alpha val="60000"/>
                  </a:schemeClr>
                </a:solidFill>
              </a:rPr>
              <a:t>B.Ch.V.Prem Sai</a:t>
            </a:r>
          </a:p>
        </p:txBody>
      </p:sp>
    </p:spTree>
    <p:extLst>
      <p:ext uri="{BB962C8B-B14F-4D97-AF65-F5344CB8AC3E}">
        <p14:creationId xmlns:p14="http://schemas.microsoft.com/office/powerpoint/2010/main" val="27243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8AEB-3D0B-473C-8377-637CFC250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EFE15-6EE0-4ABC-84FE-22DB4E7E7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Until the early 2000's, the avalanche photodiode (APD) was widely deployed in high-performance optical receivers that operated up to 10 Gb/s.</a:t>
            </a:r>
          </a:p>
          <a:p>
            <a:r>
              <a:rPr lang="en-IN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 subsequent years, the use of APDs for high-capacity systems declined as a result of their limited gain bandwidth, the transition to coherent detection, and the development of high-efficiency modulation techniques</a:t>
            </a:r>
          </a:p>
          <a:p>
            <a:r>
              <a:rPr lang="en-IN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Recently, the rapid growth of optical-</a:t>
            </a:r>
            <a:r>
              <a:rPr lang="en-IN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fiber</a:t>
            </a:r>
            <a:r>
              <a:rPr lang="en-IN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communications systems that utilize baud rates up to 25 Gb/s represented by a 100-Gb/s Ethernet has led to a resurgence of research on APDs and the development of low-noise APDs with enhanced gain bandwidth.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4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B7B7-1D47-41A0-B705-8E4CE0168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D1153-F158-429B-B6A7-A63FCF637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project prevent the people from the avalanche by priory informing them there is a chance to the occurrence of avalanche or not. </a:t>
            </a:r>
          </a:p>
          <a:p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model gets the data from the IOT based sensors. After that we want to process those data using a suitable algorithm, then our model display whether the avalanche occur or not and how strength it was.</a:t>
            </a: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analyse the data coming from different sensors we are applying various machine learning algorithms. If there is a chance of avalanche then the notification will be sent to people so that they can take decisions accordingly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617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3F94-438B-4904-A0DD-7FDD3386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E4529-94C0-44FC-A700-E2C9D9E93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N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Avalanche Problem:</a:t>
            </a:r>
            <a:r>
              <a:rPr lang="en-IN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​A​ ​set​ ​of​ ​4​ ​factors​ ​(type,​ ​location,​ ​likelihood,​ ​size)​ ​whose</a:t>
            </a:r>
            <a:br>
              <a:rPr lang="en-IN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combination​ ​describes​ ​the​ ​avalanche​ ​hazard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3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Avalanche Character or Type – One of 9 potential avalanche descriptions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3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 – Where the avalanche is most likely to exist in the terrain, shown with an Aspect/Elevation diagram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3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Likelihood – The chance of triggering an avalanche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3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 – The destructive potential of the expected avalanche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23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119D-7CCD-4600-AA70-34E5D84A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62799-2F10-45EB-81B8-816338B54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Prevention and Mitigation 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Although various classification schemes are </a:t>
            </a:r>
            <a:r>
              <a:rPr lang="en-IN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possible,avalanche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prevention measures can be divided into structural and non-structural measures. </a:t>
            </a:r>
          </a:p>
          <a:p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former consist mainly of organizational measures such as daily avalanche hazard </a:t>
            </a:r>
            <a:r>
              <a:rPr lang="en-IN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bulletans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artificial </a:t>
            </a:r>
            <a:r>
              <a:rPr lang="en-IN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realease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avalanches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latter includes technical measures like defence </a:t>
            </a:r>
            <a:r>
              <a:rPr lang="en-IN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sturctures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forests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184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817D-3E82-4550-99D7-E257103D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 Process:</a:t>
            </a:r>
            <a:b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B2DE2-9C49-4838-AD19-AAB3B178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collection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Dataset for predictive analysis is collected  from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kaggle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Data preprocessing:</a:t>
            </a:r>
          </a:p>
          <a:p>
            <a:pPr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is the process of inspecting, cleaning, transforming, and modeling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Model Training:</a:t>
            </a:r>
          </a:p>
          <a:p>
            <a:pPr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Random Forest Regression algorithm is used for Model training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Flask:</a:t>
            </a:r>
          </a:p>
          <a:p>
            <a:pPr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It is used for deployment.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27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110A-BACF-4065-95F2-9776CAE35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Result:</a:t>
            </a:r>
            <a:br>
              <a:rPr lang="en-IN" sz="4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8F55-EF04-4FC0-B745-C48F9D65D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got an accuracy of 0.87which is a good measure for Random Forest Regression.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model predicts with good efficiency.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127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78B3-F4D3-4CE7-8B07-A685D03AD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839085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8E7E2"/>
      </a:lt2>
      <a:accent1>
        <a:srgbClr val="949BC8"/>
      </a:accent1>
      <a:accent2>
        <a:srgbClr val="7D9FBC"/>
      </a:accent2>
      <a:accent3>
        <a:srgbClr val="81ACAE"/>
      </a:accent3>
      <a:accent4>
        <a:srgbClr val="74AE98"/>
      </a:accent4>
      <a:accent5>
        <a:srgbClr val="82AF8B"/>
      </a:accent5>
      <a:accent6>
        <a:srgbClr val="80AE74"/>
      </a:accent6>
      <a:hlink>
        <a:srgbClr val="8A8454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Gill Sans MT</vt:lpstr>
      <vt:lpstr>Symbol</vt:lpstr>
      <vt:lpstr>Times New Roman</vt:lpstr>
      <vt:lpstr>Walbaum Display</vt:lpstr>
      <vt:lpstr>Wingdings</vt:lpstr>
      <vt:lpstr>3DFloatVTI</vt:lpstr>
      <vt:lpstr>Avalanche Forecasting using Machine Learning </vt:lpstr>
      <vt:lpstr>Abstract</vt:lpstr>
      <vt:lpstr>Introduction</vt:lpstr>
      <vt:lpstr>Existing Problem</vt:lpstr>
      <vt:lpstr>Proposed Solution</vt:lpstr>
      <vt:lpstr>Basic Process: </vt:lpstr>
      <vt:lpstr>Result: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Avalanche Forecasting using Machine Learning</dc:title>
  <dc:creator>Prem Prabhas</dc:creator>
  <cp:lastModifiedBy>Prem Prabhas</cp:lastModifiedBy>
  <cp:revision>4</cp:revision>
  <dcterms:created xsi:type="dcterms:W3CDTF">2020-07-28T13:47:07Z</dcterms:created>
  <dcterms:modified xsi:type="dcterms:W3CDTF">2020-07-28T14:16:17Z</dcterms:modified>
</cp:coreProperties>
</file>