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F222-72B4-49BB-A79F-100C55D27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F41BE-7F6B-4F36-B1C8-C3CD6F22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69DE-DBA2-417C-A59E-2B7AEBB9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1659-1E95-4AD8-B02F-7AA23569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EB91-CBA2-4ABD-9853-B1F9D24E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3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2528-F6CF-49F7-8511-521B1C9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6C1D9-AFE6-4DA7-980D-3D07ACE3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F07A-23B4-4FE3-AA69-CA34B65C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358F-DFE9-44B2-98C4-06F746F6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82C30-0044-4F56-813E-E9A38353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2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19FFF-79D5-43A2-8F3F-B18384297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9F02-8E5D-4AB3-9008-FC0EAE5E0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3A84-AE99-4DC5-B6E7-F94B9424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7969-52CD-420C-9B52-9593FBD1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0223-C569-4BE9-9186-BB8F7E3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0D40-D35C-4372-AFE6-C53E94C2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F3DA-A7E2-474F-9AD7-96154DC8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52DF-055A-43A4-B00B-AC1BC93B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BF66-2BAF-4814-947E-53FFF762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7A05-EE25-4B76-86A4-1FD427B0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65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AEA8-83AD-4CE3-83EA-2669A51F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CB3AE-36A0-4265-8330-F64E53DE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4DB2-9C11-4D4F-BDF7-2427605D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EDD3-6BD5-4E75-9272-7263E9EA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37B7-1D27-40ED-A1E3-00080DFC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9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A566-4840-4F9A-BA38-1526079F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FBB9-A6ED-4BFC-AC52-99013DDA4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DC6A5-866E-4F30-9875-EDF570E5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7B26-2BC4-401E-934B-67E995FE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C39E6-924E-4537-9838-AC99A900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E77D-0E37-4F31-832C-97C2889D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6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B7F8-FE72-4FC1-BCC7-A30877EE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0EC0-E74F-41FD-BB00-6A97B8F8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DD93E-A722-4A0B-B64B-9B00BBA2D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3897D-2E7C-4D37-AA27-8B1B809B7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B5D31-C1A5-487C-9D20-E1751F58D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018C0-2A2A-4BBB-A5C3-DCD1F919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F7333-C60F-44C2-8369-A5A740D3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3936F-C608-4BDC-9B68-7F160EA8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4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A528-0F4F-4F27-BAC8-5302A27E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CA3BC-DBF7-439D-8BBE-13D2F5C6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E125E-663E-4803-8533-3F18473A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F825-CF9A-458D-A45F-259C78CA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0F811-9B07-4989-A4E4-076AB24E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91FB4-F811-4141-85E1-0DAA66A1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E92E-CFEF-4381-9DA4-6CDFD6AC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5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FE47-3334-44C8-99C0-A7B1F783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4715-4983-48A2-BF86-69C6EA4A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D9551-471E-4094-B50A-F744A554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8FA3-1B0E-4102-815C-2565C9E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F6605-59A3-479B-A7C5-B9E2E7C6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58779-97D4-4FE1-A579-B96A4EDC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9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CE6A-BF06-4092-8647-2F31F3E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38F86-2054-47F6-B6F6-A229910C0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82D49-4D59-40A8-9C44-AB0F6932D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FB74-CED0-4165-884C-4AB8E657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7B834-6E95-4D39-9C26-025D1806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68BA-CA99-44DD-B135-2529FC49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1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D1F9D-FBE3-4362-9FE5-49D7B7A2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9EE0-CC79-4E24-8C26-328091F6A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47DB-AB24-467A-9F63-A9BDE94A2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CE5B-1353-4E39-A692-29053FA36CD6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EE5F-307C-4863-B9B6-59758387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BAEF-1BC4-4F5D-BC85-03B050E7F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F9A4-3DBD-457F-A8A4-05536B44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5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00F6-A713-43DB-B98B-EB8536823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9715"/>
            <a:ext cx="9144000" cy="1176793"/>
          </a:xfrm>
        </p:spPr>
        <p:txBody>
          <a:bodyPr>
            <a:noAutofit/>
          </a:bodyPr>
          <a:lstStyle/>
          <a:p>
            <a:r>
              <a:rPr lang="en-IN" sz="4400" b="1" dirty="0"/>
              <a:t>Telecom Customer Churn Prediction Using Watson Auto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E27CD-D42F-47CA-A954-B1BB4141D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4706"/>
          </a:xfrm>
        </p:spPr>
        <p:txBody>
          <a:bodyPr/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                                               Ananya M K</a:t>
            </a:r>
          </a:p>
          <a:p>
            <a:r>
              <a:rPr lang="en-IN" dirty="0"/>
              <a:t>                                                      Archana Shenoy</a:t>
            </a:r>
          </a:p>
          <a:p>
            <a:r>
              <a:rPr lang="en-IN" dirty="0"/>
              <a:t>                                       </a:t>
            </a:r>
            <a:r>
              <a:rPr lang="en-IN" dirty="0" err="1"/>
              <a:t>Prajna</a:t>
            </a:r>
            <a:r>
              <a:rPr lang="en-IN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9688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CF7C-45A4-49B5-8C2E-2C97DCFD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A996-6147-4197-AEAC-F4A49EA3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Churn prediction is one of the most popular Big Data use cases in business. It consists of detecting customers who are likely to cancel a subscription to a service. </a:t>
            </a:r>
          </a:p>
          <a:p>
            <a:r>
              <a:rPr lang="en-US" dirty="0"/>
              <a:t>Churn is a problem for telecom companies because it is more expensive to acquire a new customer than to keep your existing one from leaving. </a:t>
            </a:r>
          </a:p>
          <a:p>
            <a:r>
              <a:rPr lang="en-US" dirty="0"/>
              <a:t>Python is one of the most frequently used programming languages for financial data analysis with plenty of useful libraries and built-in functionality.</a:t>
            </a:r>
          </a:p>
          <a:p>
            <a:r>
              <a:rPr lang="en-US" dirty="0"/>
              <a:t>Python’s machine learning libraries can be used for churn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33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464B-9A10-4611-98E6-0F39D16B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67F8-CF0F-488A-BB38-1727C2EC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comes with a variety of data science and machine learning libraries that can be used to make predictions based on python’s </a:t>
            </a:r>
            <a:r>
              <a:rPr lang="en-IN" dirty="0" err="1"/>
              <a:t>scikit</a:t>
            </a:r>
            <a:r>
              <a:rPr lang="en-IN" dirty="0"/>
              <a:t>-learn library for customer churn prediction.</a:t>
            </a:r>
          </a:p>
          <a:p>
            <a:r>
              <a:rPr lang="en-IN" dirty="0"/>
              <a:t>After importing libraries such as </a:t>
            </a:r>
            <a:r>
              <a:rPr lang="en-IN" dirty="0" err="1"/>
              <a:t>numpy</a:t>
            </a:r>
            <a:r>
              <a:rPr lang="en-IN" dirty="0"/>
              <a:t> and pandas we have to load the dataset</a:t>
            </a:r>
          </a:p>
          <a:p>
            <a:r>
              <a:rPr lang="en-IN" dirty="0"/>
              <a:t>We have to load the dataset from the local SV file into our Python program</a:t>
            </a:r>
          </a:p>
          <a:p>
            <a:r>
              <a:rPr lang="en-IN" dirty="0"/>
              <a:t>We used </a:t>
            </a:r>
            <a:r>
              <a:rPr lang="en-IN" dirty="0" err="1"/>
              <a:t>read_csv</a:t>
            </a:r>
            <a:r>
              <a:rPr lang="en-IN" dirty="0"/>
              <a:t> method of the pandas library.</a:t>
            </a:r>
          </a:p>
          <a:p>
            <a:r>
              <a:rPr lang="en-IN" dirty="0" err="1"/>
              <a:t>Eg:customer_data</a:t>
            </a:r>
            <a:r>
              <a:rPr lang="en-IN" dirty="0"/>
              <a:t>=</a:t>
            </a:r>
            <a:r>
              <a:rPr lang="en-IN" dirty="0" err="1"/>
              <a:t>pd.read_csv</a:t>
            </a:r>
            <a:r>
              <a:rPr lang="en-IN" dirty="0"/>
              <a:t>(</a:t>
            </a:r>
            <a:r>
              <a:rPr lang="en-IN" dirty="0" err="1"/>
              <a:t>r’E</a:t>
            </a:r>
            <a:r>
              <a:rPr lang="en-IN" dirty="0"/>
              <a:t>:/Datasets/Churn_Modelling.csv’)</a:t>
            </a:r>
          </a:p>
        </p:txBody>
      </p:sp>
    </p:spTree>
    <p:extLst>
      <p:ext uri="{BB962C8B-B14F-4D97-AF65-F5344CB8AC3E}">
        <p14:creationId xmlns:p14="http://schemas.microsoft.com/office/powerpoint/2010/main" val="44835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1B4E-FD24-411E-9360-D41A79D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steps we followed: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313F-F89D-49A6-AC24-71F9DC37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Importing the libraries</a:t>
            </a:r>
          </a:p>
          <a:p>
            <a:r>
              <a:rPr lang="en-IN" dirty="0"/>
              <a:t>Loading the dataset</a:t>
            </a:r>
          </a:p>
          <a:p>
            <a:r>
              <a:rPr lang="en-IN" dirty="0"/>
              <a:t>Selecting relevant features</a:t>
            </a:r>
          </a:p>
          <a:p>
            <a:r>
              <a:rPr lang="en-IN" dirty="0"/>
              <a:t>Converting categorical </a:t>
            </a:r>
            <a:r>
              <a:rPr lang="en-IN" dirty="0" err="1"/>
              <a:t>coloumns</a:t>
            </a:r>
            <a:r>
              <a:rPr lang="en-IN" dirty="0"/>
              <a:t> to numeric ones</a:t>
            </a:r>
          </a:p>
          <a:p>
            <a:r>
              <a:rPr lang="en-IN" dirty="0" err="1"/>
              <a:t>Preprocessing</a:t>
            </a:r>
            <a:r>
              <a:rPr lang="en-IN" dirty="0"/>
              <a:t> the data</a:t>
            </a:r>
          </a:p>
          <a:p>
            <a:r>
              <a:rPr lang="en-IN" dirty="0"/>
              <a:t>Training a machine leaning algorithm</a:t>
            </a:r>
          </a:p>
          <a:p>
            <a:r>
              <a:rPr lang="en-IN" dirty="0"/>
              <a:t>Evaluating the dataset features.</a:t>
            </a:r>
          </a:p>
        </p:txBody>
      </p:sp>
    </p:spTree>
    <p:extLst>
      <p:ext uri="{BB962C8B-B14F-4D97-AF65-F5344CB8AC3E}">
        <p14:creationId xmlns:p14="http://schemas.microsoft.com/office/powerpoint/2010/main" val="301684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5800-9D8F-46B7-A770-CAE74F32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36E2-0FA3-4A0B-A177-E031E1E1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this type of research in the telecom market is to help companies make more profit. </a:t>
            </a:r>
          </a:p>
          <a:p>
            <a:r>
              <a:rPr lang="en-US" dirty="0"/>
              <a:t> It has become known that predicting churn is one of the most important sources of income to Telecom companies. </a:t>
            </a:r>
          </a:p>
          <a:p>
            <a:r>
              <a:rPr lang="en-US" dirty="0"/>
              <a:t>Hence, this research aimed to build a system that predicts the churn of customers </a:t>
            </a:r>
            <a:r>
              <a:rPr lang="en-US" dirty="0" err="1"/>
              <a:t>i</a:t>
            </a:r>
            <a:r>
              <a:rPr lang="en-US" dirty="0"/>
              <a:t> telecom company. </a:t>
            </a:r>
          </a:p>
          <a:p>
            <a:r>
              <a:rPr lang="en-US" dirty="0"/>
              <a:t>These prediction models need to achieve high AUC values. To test and train the model, the sample data is divided into 70% for training and 30% for testing.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7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BFF2-B0C0-4DD9-BB52-F27F6FB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0A19-64E3-4397-AE3D-BE34AE42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 data </a:t>
            </a:r>
            <a:r>
              <a:rPr lang="en-IN" dirty="0" err="1"/>
              <a:t>provided,we</a:t>
            </a:r>
            <a:r>
              <a:rPr lang="en-IN" dirty="0"/>
              <a:t> analyse the data to determine what variable are </a:t>
            </a:r>
            <a:r>
              <a:rPr lang="en-IN" dirty="0" err="1"/>
              <a:t>correalated</a:t>
            </a:r>
            <a:r>
              <a:rPr lang="en-IN" dirty="0"/>
              <a:t> with customer churn</a:t>
            </a:r>
          </a:p>
          <a:p>
            <a:r>
              <a:rPr lang="en-IN" dirty="0"/>
              <a:t>Additionally, a prediction model, to identify the people that might churn, will also be built.</a:t>
            </a:r>
          </a:p>
          <a:p>
            <a:r>
              <a:rPr lang="en-IN" dirty="0"/>
              <a:t>To build a prediction </a:t>
            </a:r>
            <a:r>
              <a:rPr lang="en-IN" dirty="0" err="1"/>
              <a:t>model,we</a:t>
            </a:r>
            <a:r>
              <a:rPr lang="en-IN" dirty="0"/>
              <a:t> will make different models using techniques such as logistic </a:t>
            </a:r>
            <a:r>
              <a:rPr lang="en-IN" dirty="0" err="1"/>
              <a:t>regression,KNN</a:t>
            </a:r>
            <a:r>
              <a:rPr lang="en-IN" dirty="0"/>
              <a:t> etc.</a:t>
            </a:r>
          </a:p>
          <a:p>
            <a:r>
              <a:rPr lang="en-IN" dirty="0"/>
              <a:t>It splits the data and also remove the unnecessary data.</a:t>
            </a:r>
          </a:p>
          <a:p>
            <a:r>
              <a:rPr lang="en-IN" dirty="0"/>
              <a:t>It also helps to check missing data.</a:t>
            </a:r>
          </a:p>
        </p:txBody>
      </p:sp>
    </p:spTree>
    <p:extLst>
      <p:ext uri="{BB962C8B-B14F-4D97-AF65-F5344CB8AC3E}">
        <p14:creationId xmlns:p14="http://schemas.microsoft.com/office/powerpoint/2010/main" val="389270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F6DE-E537-4DEE-880A-8076C08C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8A3C3-2EDF-4A20-AD71-28D5CC03A7F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1" t="60469" r="25105" b="8213"/>
          <a:stretch/>
        </p:blipFill>
        <p:spPr bwMode="auto">
          <a:xfrm>
            <a:off x="838200" y="1582995"/>
            <a:ext cx="10515600" cy="3578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31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FB96-42DD-42F3-8202-B2EAA74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5478-00BE-46EA-A1DE-E68172908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1586"/>
            <a:ext cx="10515600" cy="2694039"/>
          </a:xfrm>
        </p:spPr>
        <p:txBody>
          <a:bodyPr/>
          <a:lstStyle/>
          <a:p>
            <a:r>
              <a:rPr lang="en-IN" dirty="0"/>
              <a:t>From the report, I can see that the recall of the model is about 91% meaning the model correctly identified about 91% of the customers that were retained and missed about 9%.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41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Telecom Customer Churn Prediction Using Watson Auto AI</vt:lpstr>
      <vt:lpstr>INTRODUCTION:</vt:lpstr>
      <vt:lpstr>DATASET:</vt:lpstr>
      <vt:lpstr>Overview of the steps we followed:</vt:lpstr>
      <vt:lpstr>ADVANTAGES:</vt:lpstr>
      <vt:lpstr>Problem Statement:</vt:lpstr>
      <vt:lpstr>OUTPUT: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Prediction Using Watson Auto AI</dc:title>
  <dc:creator>Ananya MK</dc:creator>
  <cp:lastModifiedBy>Ananya MK</cp:lastModifiedBy>
  <cp:revision>6</cp:revision>
  <dcterms:created xsi:type="dcterms:W3CDTF">2020-08-06T05:44:11Z</dcterms:created>
  <dcterms:modified xsi:type="dcterms:W3CDTF">2020-08-06T06:31:25Z</dcterms:modified>
</cp:coreProperties>
</file>