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BF04-3A0B-445E-BD6A-3293D4A92F2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633B-B3BE-4A0C-A37D-CC9655ED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Ex: Air Quality of Italy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 Methodology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statistical regression method is used to assess the impact of input features over the target.</a:t>
            </a:r>
          </a:p>
          <a:p>
            <a:pPr marL="0" indent="0">
              <a:buNone/>
            </a:pPr>
            <a:r>
              <a:rPr lang="en-US" dirty="0" smtClean="0"/>
              <a:t>Simple Linear Regression models were developed between</a:t>
            </a:r>
          </a:p>
          <a:p>
            <a:pPr marL="514350" indent="-514350">
              <a:buAutoNum type="arabicPeriod"/>
            </a:pPr>
            <a:r>
              <a:rPr lang="en-US" dirty="0" smtClean="0"/>
              <a:t>Ozone vs </a:t>
            </a:r>
            <a:r>
              <a:rPr lang="en-US" dirty="0" err="1" smtClean="0"/>
              <a:t>Solar.R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Ozone vs Wind</a:t>
            </a:r>
          </a:p>
          <a:p>
            <a:pPr marL="514350" indent="-514350">
              <a:buAutoNum type="arabicPeriod"/>
            </a:pPr>
            <a:r>
              <a:rPr lang="en-US" dirty="0" smtClean="0"/>
              <a:t>Ozone vs Temperature</a:t>
            </a:r>
          </a:p>
          <a:p>
            <a:r>
              <a:rPr lang="en-US" dirty="0" smtClean="0"/>
              <a:t>Also Multiple Regression Models were developed between</a:t>
            </a:r>
          </a:p>
          <a:p>
            <a:pPr marL="514350" indent="-514350">
              <a:buAutoNum type="arabicPeriod"/>
            </a:pPr>
            <a:r>
              <a:rPr lang="en-US" dirty="0" smtClean="0"/>
              <a:t>Ozone vs </a:t>
            </a:r>
            <a:r>
              <a:rPr lang="en-US" dirty="0" err="1" smtClean="0"/>
              <a:t>Solar.R</a:t>
            </a:r>
            <a:r>
              <a:rPr lang="en-US" dirty="0" smtClean="0"/>
              <a:t> + Wind</a:t>
            </a:r>
          </a:p>
          <a:p>
            <a:pPr marL="514350" indent="-514350">
              <a:buAutoNum type="arabicPeriod"/>
            </a:pPr>
            <a:r>
              <a:rPr lang="en-US" dirty="0" smtClean="0"/>
              <a:t>Ozone vs Wind + Temperature</a:t>
            </a:r>
          </a:p>
          <a:p>
            <a:pPr marL="514350" indent="-514350">
              <a:buAutoNum type="arabicPeriod"/>
            </a:pPr>
            <a:r>
              <a:rPr lang="en-US" dirty="0" smtClean="0"/>
              <a:t>Ozone vs </a:t>
            </a:r>
            <a:r>
              <a:rPr lang="en-US" dirty="0" err="1" smtClean="0"/>
              <a:t>Solar.R</a:t>
            </a:r>
            <a:r>
              <a:rPr lang="en-US" dirty="0" smtClean="0"/>
              <a:t> + </a:t>
            </a:r>
            <a:r>
              <a:rPr lang="en-US" dirty="0" err="1" smtClean="0"/>
              <a:t>Tempearature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and Suggestions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findings and suggestions here</a:t>
            </a:r>
          </a:p>
          <a:p>
            <a:r>
              <a:rPr lang="en-US" dirty="0" smtClean="0"/>
              <a:t>Findings and suggestions should not be generic. Rather they should be inferences drawn from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summary of the project.</a:t>
            </a:r>
          </a:p>
          <a:p>
            <a:r>
              <a:rPr lang="en-US" dirty="0" smtClean="0"/>
              <a:t>Highlight the most significant features that are affecting the target</a:t>
            </a:r>
          </a:p>
          <a:p>
            <a:r>
              <a:rPr lang="en-US" dirty="0" smtClean="0"/>
              <a:t>Justify the best predictive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9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69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79" y="966309"/>
            <a:ext cx="11302387" cy="5676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Introduction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Overview of the project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Problem Statement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Objectives of the Research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About the Dataset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Exploratory Data Analysis &amp; Data Visualization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Data Analysis &amp; Methodology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Findings and Suggestions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pollution is increasing day by day enormously due to various factors.</a:t>
            </a:r>
          </a:p>
          <a:p>
            <a:endParaRPr lang="en-US" dirty="0" smtClean="0"/>
          </a:p>
          <a:p>
            <a:r>
              <a:rPr lang="en-US" dirty="0" smtClean="0"/>
              <a:t>The regulatory authority must timely monitor the exponentially  evolving rates of pollution through various means.</a:t>
            </a:r>
          </a:p>
          <a:p>
            <a:endParaRPr lang="en-US" dirty="0" smtClean="0"/>
          </a:p>
          <a:p>
            <a:r>
              <a:rPr lang="en-US" dirty="0" smtClean="0"/>
              <a:t>Metrics and Measures must be developed and implemented to control the rate of increase in pollution to sustain the quality of air for safe living of the human.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project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proposed research project on </a:t>
            </a:r>
            <a:r>
              <a:rPr lang="en-US" dirty="0" err="1" smtClean="0"/>
              <a:t>AirQuality</a:t>
            </a:r>
            <a:r>
              <a:rPr lang="en-US" dirty="0" smtClean="0"/>
              <a:t>’ highlights the impact of various environment parameters that directly or indirectly affect the quality of  air.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Italian city witnessed a frequent depletion in the ozone layer due to  various physical components present in air.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data pertaining to the environment parameters was captured by sensors setup in the polluted location of Italian city by the meterological department.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Predictive analytics methods were applied using Regression Analysis to understand the impact of multiple detrimental content and their impact on quality of 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Italian city is suffering from sever air pollution due to continuous depletion of Ozone layer.</a:t>
            </a:r>
          </a:p>
          <a:p>
            <a:pPr algn="just"/>
            <a:r>
              <a:rPr lang="en-US" dirty="0" smtClean="0"/>
              <a:t>The project tries to address the causes behind this depletion by taking up a study on the impact of various environmental parameters like solar radiation, wind velocity, temperature </a:t>
            </a:r>
            <a:r>
              <a:rPr lang="en-US" dirty="0" err="1" smtClean="0"/>
              <a:t>etc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of Research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To understand the impact of environment parameters over depletion of Ozone.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develop predictive models using Linear Regression technique in Python to study the impact of various environment features on the target ‘Ozone’.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Compare and contrast the models to asses their performance using  various metrics.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Identify and recommend the optimal model with the significant features and best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125"/>
            <a:ext cx="10515600" cy="47888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dataset includes various input features like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Ozone</a:t>
            </a:r>
            <a:r>
              <a:rPr lang="en-US" sz="2000" dirty="0"/>
              <a:t>: Mean ozone in parts per billion from 1300 to 1500 hours at Roosevelt </a:t>
            </a:r>
            <a:r>
              <a:rPr lang="en-US" sz="2000" dirty="0" smtClean="0"/>
              <a:t>The target variable is ‘Ozone’.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Solar.R</a:t>
            </a:r>
            <a:r>
              <a:rPr lang="en-US" sz="2000" dirty="0"/>
              <a:t>: Solar radiation in </a:t>
            </a:r>
            <a:r>
              <a:rPr lang="en-US" sz="2000" dirty="0" err="1"/>
              <a:t>Langleys</a:t>
            </a:r>
            <a:r>
              <a:rPr lang="en-US" sz="2000" dirty="0"/>
              <a:t> in the frequency band 4000-7700 Angstroms from 0800 to 1200 </a:t>
            </a:r>
            <a:r>
              <a:rPr lang="en-US" sz="2000" dirty="0" smtClean="0"/>
              <a:t>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Wind: Average wind speed in miles per hour at 0700 and 1000 </a:t>
            </a:r>
            <a:r>
              <a:rPr lang="en-US" sz="2000" dirty="0" smtClean="0"/>
              <a:t>hours.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Temp: Maximum daily temperature in degrees </a:t>
            </a:r>
            <a:r>
              <a:rPr lang="en-US" sz="2000" dirty="0" smtClean="0"/>
              <a:t>Fahrenheit.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Month numeric Month (1–12</a:t>
            </a:r>
            <a:r>
              <a:rPr lang="en-US" sz="20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Day numeric Day of month (1–31)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Data Visualization</a:t>
            </a:r>
            <a:b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should include summary statistics, means, medians, quartiles, or any other relevant information about the dataset.</a:t>
            </a:r>
            <a:endParaRPr lang="en-US" dirty="0" smtClean="0"/>
          </a:p>
          <a:p>
            <a:r>
              <a:rPr lang="en-US" dirty="0" smtClean="0"/>
              <a:t>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Histogram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Bar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Boxplot</a:t>
            </a:r>
          </a:p>
          <a:p>
            <a:r>
              <a:rPr lang="en-US" dirty="0" smtClean="0"/>
              <a:t>Bivariate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Scatter 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use ‘</a:t>
            </a:r>
            <a:r>
              <a:rPr lang="en-US" dirty="0" err="1" smtClean="0"/>
              <a:t>plotly</a:t>
            </a:r>
            <a:r>
              <a:rPr lang="en-US" dirty="0" smtClean="0"/>
              <a:t>’ visualizations.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or Data Wrangling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perform some basic transformations. </a:t>
            </a:r>
            <a:r>
              <a:rPr lang="en-US" dirty="0" smtClean="0"/>
              <a:t>You need </a:t>
            </a:r>
            <a:r>
              <a:rPr lang="en-US" dirty="0"/>
              <a:t>to make sense </a:t>
            </a:r>
            <a:r>
              <a:rPr lang="en-US" dirty="0" smtClean="0"/>
              <a:t>by replacing missing values and handling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Research Project Title</vt:lpstr>
      <vt:lpstr>Agenda</vt:lpstr>
      <vt:lpstr>Introduction</vt:lpstr>
      <vt:lpstr>Overview of the project</vt:lpstr>
      <vt:lpstr>Problem Statement</vt:lpstr>
      <vt:lpstr>Objectives of Research</vt:lpstr>
      <vt:lpstr>About the Dataset</vt:lpstr>
      <vt:lpstr>EDA &amp; Data Visualization </vt:lpstr>
      <vt:lpstr>Data Cleaning or Data Wrangling</vt:lpstr>
      <vt:lpstr>Data Analysis &amp; Methodology</vt:lpstr>
      <vt:lpstr>Findings and 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Title</dc:title>
  <dc:creator>MOHAN PULIPAKA</dc:creator>
  <cp:lastModifiedBy>MOHAN PULIPAKA</cp:lastModifiedBy>
  <cp:revision>15</cp:revision>
  <dcterms:created xsi:type="dcterms:W3CDTF">2020-06-06T01:23:23Z</dcterms:created>
  <dcterms:modified xsi:type="dcterms:W3CDTF">2020-06-06T03:31:48Z</dcterms:modified>
</cp:coreProperties>
</file>