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2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A81E-2075-40DB-BD57-02C2B4CB33F8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F025-478B-4B21-9E02-59FEC07A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Readmission System</a:t>
            </a:r>
            <a:endParaRPr lang="en-US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91" y="288007"/>
            <a:ext cx="10515600" cy="93486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15" y="1429018"/>
            <a:ext cx="11060017" cy="4916698"/>
          </a:xfrm>
        </p:spPr>
        <p:txBody>
          <a:bodyPr>
            <a:normAutofit fontScale="92500"/>
          </a:bodyPr>
          <a:lstStyle/>
          <a:p>
            <a:r>
              <a:rPr lang="en-US" dirty="0"/>
              <a:t>A hospital readmission is an episode when a patient who had been discharged from a hospital is admitted again within a specified time interval.</a:t>
            </a:r>
          </a:p>
          <a:p>
            <a:endParaRPr lang="en-US" dirty="0" smtClean="0"/>
          </a:p>
          <a:p>
            <a:r>
              <a:rPr lang="en-US" dirty="0" smtClean="0"/>
              <a:t>Readmission </a:t>
            </a:r>
            <a:r>
              <a:rPr lang="en-US" dirty="0"/>
              <a:t>rates have increasingly been used as an outcome measure in health services research and as a quality benchmark for health systems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ER </a:t>
            </a:r>
            <a:r>
              <a:rPr lang="en-US" dirty="0"/>
              <a:t>visits are not cheap for any party involved.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patients </a:t>
            </a:r>
            <a:r>
              <a:rPr lang="en-US" dirty="0" smtClean="0"/>
              <a:t>become regular </a:t>
            </a:r>
            <a:r>
              <a:rPr lang="en-US" dirty="0"/>
              <a:t>repeat </a:t>
            </a:r>
            <a:r>
              <a:rPr lang="en-US" dirty="0" smtClean="0"/>
              <a:t>visitors  and this recurring </a:t>
            </a:r>
            <a:r>
              <a:rPr lang="en-US" dirty="0" err="1" smtClean="0"/>
              <a:t>vists</a:t>
            </a:r>
            <a:r>
              <a:rPr lang="en-US" dirty="0" smtClean="0"/>
              <a:t> are due to lack of </a:t>
            </a:r>
            <a:r>
              <a:rPr lang="en-US" dirty="0"/>
              <a:t>intervention for problems such as substance abuse, chronic diseases and mental illness.</a:t>
            </a:r>
          </a:p>
        </p:txBody>
      </p:sp>
    </p:spTree>
    <p:extLst>
      <p:ext uri="{BB962C8B-B14F-4D97-AF65-F5344CB8AC3E}">
        <p14:creationId xmlns:p14="http://schemas.microsoft.com/office/powerpoint/2010/main" val="34484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Patient Readmission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</a:t>
            </a:r>
            <a:r>
              <a:rPr lang="en-US" dirty="0"/>
              <a:t>costs for everybody in the healthcare </a:t>
            </a:r>
            <a:r>
              <a:rPr lang="en-US" dirty="0" smtClean="0"/>
              <a:t>system.</a:t>
            </a:r>
          </a:p>
          <a:p>
            <a:endParaRPr lang="en-US" dirty="0" smtClean="0"/>
          </a:p>
          <a:p>
            <a:r>
              <a:rPr lang="en-US" dirty="0" smtClean="0"/>
              <a:t>Reduced </a:t>
            </a:r>
            <a:r>
              <a:rPr lang="en-US" dirty="0"/>
              <a:t>quality of care by playing a role in the overflowing of Emergency Departments (EDs). </a:t>
            </a:r>
          </a:p>
        </p:txBody>
      </p:sp>
    </p:spTree>
    <p:extLst>
      <p:ext uri="{BB962C8B-B14F-4D97-AF65-F5344CB8AC3E}">
        <p14:creationId xmlns:p14="http://schemas.microsoft.com/office/powerpoint/2010/main" val="14551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of Research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To identify the significant factors driving the patient readmission.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algn="just"/>
            <a:r>
              <a:rPr lang="en-US" sz="3200" dirty="0" smtClean="0"/>
              <a:t>To develop a predictive model for Medicare-value based Hospital Readmissions Reduction application system using ML practices.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Develop and deploy the model using Flask framework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87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Deployment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to implement machine learning models</a:t>
            </a:r>
          </a:p>
          <a:p>
            <a:r>
              <a:rPr lang="en-US" dirty="0" smtClean="0"/>
              <a:t>What are APIs?</a:t>
            </a:r>
          </a:p>
          <a:p>
            <a:r>
              <a:rPr lang="en-US" dirty="0" smtClean="0"/>
              <a:t>Flask basics</a:t>
            </a:r>
          </a:p>
          <a:p>
            <a:r>
              <a:rPr lang="en-US" dirty="0" smtClean="0"/>
              <a:t>Creating a machine learning model</a:t>
            </a:r>
          </a:p>
          <a:p>
            <a:r>
              <a:rPr lang="en-US" dirty="0" smtClean="0"/>
              <a:t>Saving the machine learning model: Serialization &amp; Deserialization</a:t>
            </a:r>
          </a:p>
          <a:p>
            <a:r>
              <a:rPr lang="en-US" dirty="0" smtClean="0"/>
              <a:t>Creating an API from a machine learning model using Flask</a:t>
            </a:r>
          </a:p>
          <a:p>
            <a:r>
              <a:rPr lang="en-US" dirty="0" smtClean="0"/>
              <a:t>Test and validate your API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Hospital Readmission System</vt:lpstr>
      <vt:lpstr>Introduction</vt:lpstr>
      <vt:lpstr>Challenges of Patient Readmission</vt:lpstr>
      <vt:lpstr>Objectives of Research</vt:lpstr>
      <vt:lpstr>ML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Readmission System</dc:title>
  <dc:creator>MOHAN PULIPAKA</dc:creator>
  <cp:lastModifiedBy>MOHAN PULIPAKA</cp:lastModifiedBy>
  <cp:revision>5</cp:revision>
  <dcterms:created xsi:type="dcterms:W3CDTF">2020-06-28T14:26:22Z</dcterms:created>
  <dcterms:modified xsi:type="dcterms:W3CDTF">2020-06-28T14:45:10Z</dcterms:modified>
</cp:coreProperties>
</file>