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7" r:id="rId4"/>
    <p:sldId id="258" r:id="rId5"/>
    <p:sldId id="259" r:id="rId6"/>
    <p:sldId id="260" r:id="rId7"/>
    <p:sldId id="269" r:id="rId8"/>
    <p:sldId id="273" r:id="rId9"/>
    <p:sldId id="270" r:id="rId10"/>
    <p:sldId id="271" r:id="rId11"/>
    <p:sldId id="268"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06F94-0FBC-45FB-B67F-12C493E94C15}" type="datetimeFigureOut">
              <a:rPr lang="en-US" smtClean="0"/>
              <a:pPr/>
              <a:t>8/19/2020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4B1D-DB50-4973-BFFC-B3CD4F5200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714B1D-DB50-4973-BFFC-B3CD4F52006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60ED53-9D3B-416D-830A-C00FB4BD6F9C}"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0ED53-9D3B-416D-830A-C00FB4BD6F9C}"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0ED53-9D3B-416D-830A-C00FB4BD6F9C}"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0ED53-9D3B-416D-830A-C00FB4BD6F9C}"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60ED53-9D3B-416D-830A-C00FB4BD6F9C}"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60ED53-9D3B-416D-830A-C00FB4BD6F9C}"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60ED53-9D3B-416D-830A-C00FB4BD6F9C}" type="datetimeFigureOut">
              <a:rPr lang="en-US" smtClean="0"/>
              <a:pPr/>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60ED53-9D3B-416D-830A-C00FB4BD6F9C}" type="datetimeFigureOut">
              <a:rPr lang="en-US" smtClean="0"/>
              <a:pPr/>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0ED53-9D3B-416D-830A-C00FB4BD6F9C}" type="datetimeFigureOut">
              <a:rPr lang="en-US" smtClean="0"/>
              <a:pPr/>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0ED53-9D3B-416D-830A-C00FB4BD6F9C}"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0ED53-9D3B-416D-830A-C00FB4BD6F9C}"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880BB-24CD-4758-BCFF-FC6269072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0ED53-9D3B-416D-830A-C00FB4BD6F9C}" type="datetimeFigureOut">
              <a:rPr lang="en-US" smtClean="0"/>
              <a:pPr/>
              <a:t>8/19/2020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880BB-24CD-4758-BCFF-FC6269072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b="1" dirty="0">
                <a:latin typeface="Times New Roman" pitchFamily="18" charset="0"/>
                <a:cs typeface="Times New Roman" pitchFamily="18" charset="0"/>
              </a:rPr>
              <a:t>Deep Learning Techniques For Breast Cancer Risk Prediction Using Python</a:t>
            </a:r>
            <a:r>
              <a:rPr lang="en-US" dirty="0"/>
              <a:t/>
            </a:r>
            <a:br>
              <a:rPr lang="en-US" dirty="0"/>
            </a:br>
            <a:endParaRPr lang="en-US" dirty="0"/>
          </a:p>
        </p:txBody>
      </p:sp>
      <p:sp>
        <p:nvSpPr>
          <p:cNvPr id="3" name="Subtitle 2"/>
          <p:cNvSpPr>
            <a:spLocks noGrp="1"/>
          </p:cNvSpPr>
          <p:nvPr>
            <p:ph type="subTitle" idx="1"/>
          </p:nvPr>
        </p:nvSpPr>
        <p:spPr/>
        <p:txBody>
          <a:bodyPr/>
          <a:lstStyle/>
          <a:p>
            <a:pPr algn="l"/>
            <a:r>
              <a:rPr lang="en-US" sz="2000" dirty="0" smtClean="0">
                <a:solidFill>
                  <a:schemeClr val="tx1">
                    <a:lumMod val="95000"/>
                    <a:lumOff val="5000"/>
                  </a:schemeClr>
                </a:solidFill>
              </a:rPr>
              <a:t>Submitted by:Poonam.N.Tiwari</a:t>
            </a:r>
          </a:p>
          <a:p>
            <a:pPr algn="l"/>
            <a:r>
              <a:rPr lang="en-US" sz="2000" dirty="0" err="1" smtClean="0">
                <a:solidFill>
                  <a:schemeClr val="tx1">
                    <a:lumMod val="95000"/>
                    <a:lumOff val="5000"/>
                  </a:schemeClr>
                </a:solidFill>
              </a:rPr>
              <a:t>Reg</a:t>
            </a:r>
            <a:r>
              <a:rPr lang="en-US" sz="2000" dirty="0" smtClean="0">
                <a:solidFill>
                  <a:schemeClr val="tx1">
                    <a:lumMod val="95000"/>
                    <a:lumOff val="5000"/>
                  </a:schemeClr>
                </a:solidFill>
              </a:rPr>
              <a:t> No: 2016IEC12</a:t>
            </a:r>
          </a:p>
          <a:p>
            <a:pPr algn="l"/>
            <a:r>
              <a:rPr lang="en-US" sz="2000" dirty="0" smtClean="0">
                <a:solidFill>
                  <a:schemeClr val="tx1">
                    <a:lumMod val="95000"/>
                    <a:lumOff val="5000"/>
                  </a:schemeClr>
                </a:solidFill>
              </a:rPr>
              <a:t>College: Central University Of Karnataka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57200" y="1677194"/>
            <a:ext cx="8229600" cy="4371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normAutofit/>
          </a:bodyPr>
          <a:lstStyle/>
          <a:p>
            <a:r>
              <a:rPr lang="en-US" sz="1900" dirty="0" smtClean="0"/>
              <a:t>1.Deep learning methods have enormous potential to further improve the accuracy of breast cancer detection on screening mammography as the available training datasets and computational resources expand.</a:t>
            </a:r>
          </a:p>
          <a:p>
            <a:r>
              <a:rPr lang="en-US" sz="1900" dirty="0" smtClean="0"/>
              <a:t>2.Deep learning may assist future development of superior CAD systems that could be used to help prioritize the most suspicious cases to be read by a radiologist, or as an automatic second reader after making an </a:t>
            </a:r>
            <a:r>
              <a:rPr lang="en-US" sz="1900" dirty="0" smtClean="0"/>
              <a:t>initial independent interpretation</a:t>
            </a:r>
            <a:r>
              <a:rPr lang="en-US" sz="1900"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buNone/>
            </a:pPr>
            <a:r>
              <a:rPr lang="en-US" b="1" dirty="0" smtClean="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latin typeface="Times New Roman" pitchFamily="18" charset="0"/>
                <a:cs typeface="Times New Roman" pitchFamily="18" charset="0"/>
              </a:rPr>
              <a:t>Introduction</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16563"/>
          </a:xfrm>
        </p:spPr>
        <p:txBody>
          <a:bodyPr>
            <a:normAutofit fontScale="32500" lnSpcReduction="20000"/>
          </a:bodyPr>
          <a:lstStyle/>
          <a:p>
            <a:pPr algn="just">
              <a:lnSpc>
                <a:spcPct val="170000"/>
              </a:lnSpc>
            </a:pPr>
            <a:r>
              <a:rPr lang="en-US" sz="4900" dirty="0" smtClean="0">
                <a:latin typeface="Times New Roman" pitchFamily="18" charset="0"/>
                <a:cs typeface="Times New Roman" pitchFamily="18" charset="0"/>
              </a:rPr>
              <a:t>Breast </a:t>
            </a:r>
            <a:r>
              <a:rPr lang="en-US" sz="4900" dirty="0">
                <a:latin typeface="Times New Roman" pitchFamily="18" charset="0"/>
                <a:cs typeface="Times New Roman" pitchFamily="18" charset="0"/>
              </a:rPr>
              <a:t>cancer is the second leading cause of cancer-related deaths, and the most commonly </a:t>
            </a:r>
            <a:r>
              <a:rPr lang="en-US" sz="4900" dirty="0" smtClean="0">
                <a:latin typeface="Times New Roman" pitchFamily="18" charset="0"/>
                <a:cs typeface="Times New Roman" pitchFamily="18" charset="0"/>
              </a:rPr>
              <a:t>diagnosed </a:t>
            </a:r>
            <a:r>
              <a:rPr lang="en-US" sz="4900" dirty="0">
                <a:latin typeface="Times New Roman" pitchFamily="18" charset="0"/>
                <a:cs typeface="Times New Roman" pitchFamily="18" charset="0"/>
              </a:rPr>
              <a:t>cancer among women across the world. </a:t>
            </a:r>
            <a:endParaRPr lang="en-US" sz="4900" dirty="0" smtClean="0">
              <a:latin typeface="Times New Roman" pitchFamily="18" charset="0"/>
              <a:cs typeface="Times New Roman" pitchFamily="18" charset="0"/>
            </a:endParaRPr>
          </a:p>
          <a:p>
            <a:pPr algn="just">
              <a:lnSpc>
                <a:spcPct val="170000"/>
              </a:lnSpc>
            </a:pPr>
            <a:r>
              <a:rPr lang="en-US" sz="4900" dirty="0" smtClean="0">
                <a:latin typeface="Times New Roman" pitchFamily="18" charset="0"/>
                <a:cs typeface="Times New Roman" pitchFamily="18" charset="0"/>
              </a:rPr>
              <a:t>Breast cancer is one of the leading causes in women.</a:t>
            </a:r>
          </a:p>
          <a:p>
            <a:pPr algn="just">
              <a:lnSpc>
                <a:spcPct val="150000"/>
              </a:lnSpc>
            </a:pPr>
            <a:r>
              <a:rPr lang="en-US" sz="4900" dirty="0" smtClean="0">
                <a:latin typeface="Times New Roman" pitchFamily="18" charset="0"/>
                <a:cs typeface="Times New Roman" pitchFamily="18" charset="0"/>
              </a:rPr>
              <a:t>Early detection and treatment are imperative for improving survival rates and to reduce the such kinds of hazards as mentioned above, which have steadily increased in recent years of more sophisticated computer-aided-</a:t>
            </a:r>
            <a:r>
              <a:rPr lang="en-US" sz="4900" dirty="0" err="1" smtClean="0">
                <a:latin typeface="Times New Roman" pitchFamily="18" charset="0"/>
                <a:cs typeface="Times New Roman" pitchFamily="18" charset="0"/>
              </a:rPr>
              <a:t>diagonosis</a:t>
            </a:r>
            <a:r>
              <a:rPr lang="en-US" sz="4900" dirty="0" smtClean="0">
                <a:latin typeface="Times New Roman" pitchFamily="18" charset="0"/>
                <a:cs typeface="Times New Roman" pitchFamily="18" charset="0"/>
              </a:rPr>
              <a:t> (CAD) systems. </a:t>
            </a:r>
          </a:p>
          <a:p>
            <a:pPr algn="just">
              <a:lnSpc>
                <a:spcPct val="150000"/>
              </a:lnSpc>
            </a:pPr>
            <a:r>
              <a:rPr lang="en-US" sz="4900" dirty="0" smtClean="0">
                <a:latin typeface="Times New Roman" pitchFamily="18" charset="0"/>
                <a:cs typeface="Times New Roman" pitchFamily="18" charset="0"/>
              </a:rPr>
              <a:t>A deep learning algorithm trained on a linked dataset of mammograms and electronic health records achieved breast cancer detection accuracy comparable to radiologists as defined by the Breast Cancer Surveillance benchmark for screening digital mammography and revealed additional clinical risk features. </a:t>
            </a:r>
          </a:p>
          <a:p>
            <a:pPr algn="just">
              <a:lnSpc>
                <a:spcPct val="150000"/>
              </a:lnSpc>
            </a:pPr>
            <a:r>
              <a:rPr lang="en-US" sz="4900" dirty="0" smtClean="0">
                <a:latin typeface="Times New Roman" pitchFamily="18" charset="0"/>
                <a:cs typeface="Times New Roman" pitchFamily="18" charset="0"/>
              </a:rPr>
              <a:t>Computational models based on deep neural networks are being increasingly used to analyze healthcare data. However, the efficacy of traditional computational models in radiology is still a matter of debate</a:t>
            </a:r>
          </a:p>
          <a:p>
            <a:pPr algn="just">
              <a:lnSpc>
                <a:spcPct val="170000"/>
              </a:lnSpc>
            </a:pPr>
            <a:endParaRPr lang="en-US" sz="4900" dirty="0" smtClean="0">
              <a:latin typeface="Times New Roman" pitchFamily="18" charset="0"/>
              <a:cs typeface="Times New Roman" pitchFamily="18" charset="0"/>
            </a:endParaRPr>
          </a:p>
          <a:p>
            <a:pPr algn="just">
              <a:lnSpc>
                <a:spcPct val="170000"/>
              </a:lnSpc>
              <a:buNone/>
            </a:pPr>
            <a:endParaRPr lang="en-US" sz="4300" dirty="0">
              <a:latin typeface="Times New Roman" pitchFamily="18" charset="0"/>
              <a:cs typeface="Times New Roman" pitchFamily="18" charset="0"/>
            </a:endParaRPr>
          </a:p>
          <a:p>
            <a:pPr algn="just">
              <a:lnSpc>
                <a:spcPct val="170000"/>
              </a:lnSpc>
            </a:pPr>
            <a:endParaRPr lang="en-US" sz="2100" dirty="0" smtClean="0">
              <a:latin typeface="Times New Roman" pitchFamily="18" charset="0"/>
              <a:cs typeface="Times New Roman" pitchFamily="18" charset="0"/>
            </a:endParaRPr>
          </a:p>
          <a:p>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Problem Statement</a:t>
            </a:r>
            <a:r>
              <a:rPr lang="en-US" sz="2800" dirty="0" smtClean="0"/>
              <a:t/>
            </a:r>
            <a:br>
              <a:rPr lang="en-US" sz="2800" dirty="0" smtClean="0"/>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600" b="1" dirty="0" smtClean="0">
                <a:latin typeface="Times New Roman" pitchFamily="18" charset="0"/>
                <a:cs typeface="Times New Roman" pitchFamily="18" charset="0"/>
              </a:rPr>
              <a:t>Breast </a:t>
            </a:r>
            <a:r>
              <a:rPr lang="en-US" sz="1600" b="1" dirty="0">
                <a:latin typeface="Times New Roman" pitchFamily="18" charset="0"/>
                <a:cs typeface="Times New Roman" pitchFamily="18" charset="0"/>
              </a:rPr>
              <a:t>cancer</a:t>
            </a:r>
            <a:r>
              <a:rPr lang="en-US" sz="1600" dirty="0">
                <a:latin typeface="Times New Roman" pitchFamily="18" charset="0"/>
                <a:cs typeface="Times New Roman" pitchFamily="18" charset="0"/>
              </a:rPr>
              <a:t> is the leading malignancy affecting women in the United States today, with over 180,000 women estimated to be diagnosed in 2008. It is the second leading cause of </a:t>
            </a:r>
            <a:r>
              <a:rPr lang="en-US" sz="1600" b="1" dirty="0">
                <a:latin typeface="Times New Roman" pitchFamily="18" charset="0"/>
                <a:cs typeface="Times New Roman" pitchFamily="18" charset="0"/>
              </a:rPr>
              <a:t>breast cancer</a:t>
            </a:r>
            <a:r>
              <a:rPr lang="en-US" sz="1600" dirty="0">
                <a:latin typeface="Times New Roman" pitchFamily="18" charset="0"/>
                <a:cs typeface="Times New Roman" pitchFamily="18" charset="0"/>
              </a:rPr>
              <a:t> mortality with over 40,000 women who will succumb to this disease</a:t>
            </a:r>
            <a:r>
              <a:rPr lang="en-US" sz="1600" dirty="0" smtClean="0">
                <a:latin typeface="Times New Roman" pitchFamily="18" charset="0"/>
                <a:cs typeface="Times New Roman" pitchFamily="18" charset="0"/>
              </a:rPr>
              <a:t>.</a:t>
            </a:r>
          </a:p>
          <a:p>
            <a:pPr algn="just">
              <a:lnSpc>
                <a:spcPct val="150000"/>
              </a:lnSpc>
            </a:pPr>
            <a:r>
              <a:rPr lang="en-US" sz="1600" dirty="0" smtClean="0"/>
              <a:t>Breast cancer is one of the main causes of cancer death worldwide. Early diagnostics significantly increases the chances of correct treatment and survival, but this process is tedious and often leads to a disagreement between pathologists. Computer-aided diagnosis systems showed potential for improving diagnostic accuracy. But early detection and prevention can significantly reduce the chances of death. It is important to detect breast cancer as early as possible.</a:t>
            </a:r>
            <a:endParaRPr lang="en-US" sz="16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itchFamily="18" charset="0"/>
                <a:cs typeface="Times New Roman" pitchFamily="18" charset="0"/>
              </a:rPr>
              <a:t>Purpose</a:t>
            </a:r>
            <a:endParaRPr lang="en-US" sz="2800" dirty="0"/>
          </a:p>
        </p:txBody>
      </p:sp>
      <p:sp>
        <p:nvSpPr>
          <p:cNvPr id="3" name="Content Placeholder 2"/>
          <p:cNvSpPr>
            <a:spLocks noGrp="1"/>
          </p:cNvSpPr>
          <p:nvPr>
            <p:ph idx="1"/>
          </p:nvPr>
        </p:nvSpPr>
        <p:spPr/>
        <p:txBody>
          <a:bodyPr>
            <a:normAutofit fontScale="92500"/>
          </a:bodyPr>
          <a:lstStyle/>
          <a:p>
            <a:pPr algn="just">
              <a:lnSpc>
                <a:spcPct val="150000"/>
              </a:lnSpc>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evaluate the accuracy and efficiency of a combined machine and deep learning approach for early breast cancer detection, applied to a linked set of digital mammography images and electronic health </a:t>
            </a:r>
            <a:r>
              <a:rPr lang="en-US" sz="1600" dirty="0" smtClean="0">
                <a:latin typeface="Times New Roman" pitchFamily="18" charset="0"/>
                <a:cs typeface="Times New Roman" pitchFamily="18" charset="0"/>
              </a:rPr>
              <a:t>records.</a:t>
            </a:r>
          </a:p>
          <a:p>
            <a:pPr algn="ctr">
              <a:lnSpc>
                <a:spcPct val="150000"/>
              </a:lnSpc>
            </a:pPr>
            <a:r>
              <a:rPr lang="en-US" sz="1600" b="1" dirty="0" smtClean="0">
                <a:latin typeface="Times New Roman" pitchFamily="18" charset="0"/>
                <a:cs typeface="Times New Roman" pitchFamily="18" charset="0"/>
              </a:rPr>
              <a:t>PROBLEM STATEMENT</a:t>
            </a:r>
          </a:p>
          <a:p>
            <a:pPr algn="just">
              <a:lnSpc>
                <a:spcPct val="150000"/>
              </a:lnSpc>
            </a:pPr>
            <a:r>
              <a:rPr lang="en-US" sz="1600" b="1" dirty="0" smtClean="0">
                <a:latin typeface="Times New Roman" pitchFamily="18" charset="0"/>
                <a:cs typeface="Times New Roman" pitchFamily="18" charset="0"/>
              </a:rPr>
              <a:t>Breast cancer</a:t>
            </a:r>
            <a:r>
              <a:rPr lang="en-US" sz="1600" dirty="0" smtClean="0">
                <a:latin typeface="Times New Roman" pitchFamily="18" charset="0"/>
                <a:cs typeface="Times New Roman" pitchFamily="18" charset="0"/>
              </a:rPr>
              <a:t> is the leading malignancy affecting women in the United States today, with over 180,000 women estimated to be diagnosed in 2008. It is the second leading cause of </a:t>
            </a:r>
            <a:r>
              <a:rPr lang="en-US" sz="1600" b="1" dirty="0" smtClean="0">
                <a:latin typeface="Times New Roman" pitchFamily="18" charset="0"/>
                <a:cs typeface="Times New Roman" pitchFamily="18" charset="0"/>
              </a:rPr>
              <a:t>breast cancer</a:t>
            </a:r>
            <a:r>
              <a:rPr lang="en-US" sz="1600" dirty="0" smtClean="0">
                <a:latin typeface="Times New Roman" pitchFamily="18" charset="0"/>
                <a:cs typeface="Times New Roman" pitchFamily="18" charset="0"/>
              </a:rPr>
              <a:t> mortality with over 40,000 women who will succumb to this disease.</a:t>
            </a:r>
          </a:p>
          <a:p>
            <a:pPr algn="just">
              <a:lnSpc>
                <a:spcPct val="150000"/>
              </a:lnSpc>
            </a:pPr>
            <a:r>
              <a:rPr lang="en-US" sz="1600" dirty="0" smtClean="0"/>
              <a:t>Breast cancer is one of the main causes of cancer death worldwide. Early diagnostics significantly increases the chances of correct treatment and survival, but this process is tedious and often leads to a disagreement between pathologists. Computer-aided diagnosis systems showed potential for improving diagnostic accuracy. But early detection and prevention can significantly reduce the chances of death. It is important to detect breast cancer as early as possible.</a:t>
            </a:r>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Proposed Solution</a:t>
            </a:r>
            <a:endParaRPr lang="en-US" sz="2800" dirty="0"/>
          </a:p>
        </p:txBody>
      </p:sp>
      <p:sp>
        <p:nvSpPr>
          <p:cNvPr id="3" name="Content Placeholder 2"/>
          <p:cNvSpPr>
            <a:spLocks noGrp="1"/>
          </p:cNvSpPr>
          <p:nvPr>
            <p:ph idx="1"/>
          </p:nvPr>
        </p:nvSpPr>
        <p:spPr/>
        <p:txBody>
          <a:bodyPr>
            <a:normAutofit/>
          </a:bodyPr>
          <a:lstStyle/>
          <a:p>
            <a:pPr>
              <a:lnSpc>
                <a:spcPct val="150000"/>
              </a:lnSpc>
              <a:buNone/>
            </a:pPr>
            <a:endParaRPr lang="en-US" sz="1800" dirty="0">
              <a:latin typeface="Times New Roman" pitchFamily="18" charset="0"/>
              <a:cs typeface="Times New Roman" pitchFamily="18" charset="0"/>
            </a:endParaRPr>
          </a:p>
          <a:p>
            <a:pPr>
              <a:lnSpc>
                <a:spcPct val="150000"/>
              </a:lnSpc>
            </a:pPr>
            <a:r>
              <a:rPr lang="en-US" sz="1800" dirty="0" smtClean="0"/>
              <a:t>In this proposed system we are able to identify the rate of breast cancer. By prediction of Breast cancer in healthcare we are able to take suitable measures accordingly to control the cancer tissue. Due to the large size of each image in the training dataset, we propose a technique which consists of two consecutive </a:t>
            </a:r>
            <a:r>
              <a:rPr lang="en-US" sz="1800" dirty="0" err="1" smtClean="0"/>
              <a:t>convolutional</a:t>
            </a:r>
            <a:r>
              <a:rPr lang="en-US" sz="1800" dirty="0" smtClean="0"/>
              <a:t> neural networks. By using deep neural networks we are predicting the cancer is benign or </a:t>
            </a:r>
            <a:r>
              <a:rPr lang="en-US" sz="1800" dirty="0" err="1" smtClean="0"/>
              <a:t>malignant.Users</a:t>
            </a:r>
            <a:r>
              <a:rPr lang="en-US" sz="1800" dirty="0" smtClean="0"/>
              <a:t> have feasibility to upload scanned images on a web page to know about the status.</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Proposed Solution</a:t>
            </a:r>
            <a:endParaRPr lang="en-US" sz="3200" b="1" dirty="0">
              <a:latin typeface="Times New Roman" pitchFamily="18" charset="0"/>
              <a:cs typeface="Times New Roman" pitchFamily="18" charset="0"/>
            </a:endParaRPr>
          </a:p>
        </p:txBody>
      </p:sp>
      <p:pic>
        <p:nvPicPr>
          <p:cNvPr id="1026" name="Picture 2" descr="D:\data.JPG"/>
          <p:cNvPicPr>
            <a:picLocks noGrp="1" noChangeAspect="1" noChangeArrowheads="1"/>
          </p:cNvPicPr>
          <p:nvPr>
            <p:ph idx="1"/>
          </p:nvPr>
        </p:nvPicPr>
        <p:blipFill>
          <a:blip r:embed="rId2"/>
          <a:srcRect/>
          <a:stretch>
            <a:fillRect/>
          </a:stretch>
        </p:blipFill>
        <p:spPr bwMode="auto">
          <a:xfrm>
            <a:off x="676275" y="1648619"/>
            <a:ext cx="7791450" cy="44291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US" dirty="0"/>
          </a:p>
        </p:txBody>
      </p:sp>
      <p:pic>
        <p:nvPicPr>
          <p:cNvPr id="4" name="Content Placeholder 3"/>
          <p:cNvPicPr>
            <a:picLocks noGrp="1"/>
          </p:cNvPicPr>
          <p:nvPr>
            <p:ph idx="1"/>
          </p:nvPr>
        </p:nvPicPr>
        <p:blipFill>
          <a:blip r:embed="rId2"/>
          <a:stretch>
            <a:fillRect/>
          </a:stretch>
        </p:blipFill>
        <p:spPr>
          <a:xfrm>
            <a:off x="457200" y="1677194"/>
            <a:ext cx="8229600" cy="4371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57200" y="1677194"/>
            <a:ext cx="8229600" cy="4371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89625" y="1600200"/>
            <a:ext cx="7964750" cy="45259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382</Words>
  <Application>Microsoft Office PowerPoint</Application>
  <PresentationFormat>On-screen Show (4:3)</PresentationFormat>
  <Paragraphs>35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Deep Learning Techniques For Breast Cancer Risk Prediction Using Python </vt:lpstr>
      <vt:lpstr>Introduction </vt:lpstr>
      <vt:lpstr>Problem Statement </vt:lpstr>
      <vt:lpstr>Purpose</vt:lpstr>
      <vt:lpstr>Proposed Solution</vt:lpstr>
      <vt:lpstr>Proposed Solution</vt:lpstr>
      <vt:lpstr>Outputs</vt:lpstr>
      <vt:lpstr>Slide 8</vt:lpstr>
      <vt:lpstr>Slide 9</vt:lpstr>
      <vt:lpstr>Slide 10</vt:lpstr>
      <vt:lpstr>Application</vt:lpstr>
      <vt:lpstr>Slide 12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Ronak</dc:creator>
  <cp:lastModifiedBy>user</cp:lastModifiedBy>
  <cp:revision>19</cp:revision>
  <dcterms:created xsi:type="dcterms:W3CDTF">2020-08-18T12:06:09Z</dcterms:created>
  <dcterms:modified xsi:type="dcterms:W3CDTF">2020-08-19T07:58:45Z</dcterms:modified>
</cp:coreProperties>
</file>