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61" r:id="rId2"/>
    <p:sldId id="263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E1E1D-2163-4216-BF79-8F261C79EF7E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35F3-2D9B-4E18-872F-BEF6FB30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31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61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6980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97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9763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896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366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5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38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52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897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117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5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882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594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0387-7587-4E8A-85B2-E23C7EAE40BC}" type="datetimeFigureOut">
              <a:rPr lang="en-US" smtClean="0"/>
              <a:pPr/>
              <a:t>27/08/2020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FB11DE-7859-4BD5-B250-DD8D26CF3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4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rial Black" pitchFamily="34" charset="0"/>
              </a:rPr>
              <a:t>Students Performance  In Exams</a:t>
            </a:r>
            <a:endParaRPr lang="en-US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7162800" cy="37776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Machine Learning Algorithm</a:t>
            </a:r>
          </a:p>
          <a:p>
            <a:pPr marL="342900" lvl="8" indent="-342900">
              <a:buFont typeface="Wingdings" pitchFamily="2" charset="2"/>
              <a:buChar char="v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(By means of classification algorithms)</a:t>
            </a:r>
          </a:p>
          <a:p>
            <a:pPr marL="342900" lvl="8" indent="-342900">
              <a:buFont typeface="Wingdings" pitchFamily="2" charset="2"/>
              <a:buChar char="v"/>
            </a:pPr>
            <a:endParaRPr lang="en-US" sz="1600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	Developed by:</a:t>
            </a:r>
          </a:p>
          <a:p>
            <a:pPr>
              <a:buNone/>
            </a:pPr>
            <a:r>
              <a:rPr lang="en-US" b="1" dirty="0" smtClean="0"/>
              <a:t>											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Preetha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Padidhala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       		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Mounika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Anna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       		 Ayesha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Tabassum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		       		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Pooja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Kommula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124200"/>
            <a:ext cx="3124200" cy="2362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920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438400"/>
            <a:ext cx="52176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7030A0"/>
                </a:solidFill>
                <a:latin typeface="Berlin Sans FB Demi" pitchFamily="34" charset="0"/>
              </a:rPr>
              <a:t>Thank </a:t>
            </a:r>
            <a:r>
              <a:rPr lang="en-US" sz="6000" smtClean="0">
                <a:solidFill>
                  <a:srgbClr val="7030A0"/>
                </a:solidFill>
                <a:latin typeface="Berlin Sans FB Demi" pitchFamily="34" charset="0"/>
              </a:rPr>
              <a:t>you </a:t>
            </a:r>
            <a:endParaRPr lang="en-US" sz="6000" dirty="0">
              <a:solidFill>
                <a:srgbClr val="7030A0"/>
              </a:solidFill>
              <a:latin typeface="Berlin Sans FB Dem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450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Introduction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idx="1"/>
          </p:nvPr>
        </p:nvSpPr>
        <p:spPr>
          <a:xfrm>
            <a:off x="1676400" y="1371600"/>
            <a:ext cx="7162800" cy="525780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Machine Learning is the science of getting computers to learn and  act like humans do, and improve their learning over time in autonomous fashion.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By feeding them data and information in the form of observations and real-world interactions.</a:t>
            </a:r>
            <a:endParaRPr lang="en-US" b="1" i="1" dirty="0" smtClean="0">
              <a:solidFill>
                <a:srgbClr val="7030A0"/>
              </a:solidFill>
              <a:latin typeface="+mj-lt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To understand the </a:t>
            </a:r>
            <a:r>
              <a:rPr lang="en-US" b="1" dirty="0" smtClean="0"/>
              <a:t>influence</a:t>
            </a:r>
            <a:r>
              <a:rPr lang="en-US" b="1" dirty="0" smtClean="0">
                <a:latin typeface="+mj-lt"/>
              </a:rPr>
              <a:t> of various factors like economic, personal and social on the students performance.</a:t>
            </a:r>
            <a:endParaRPr lang="en-US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Every educational system consists of an examination system through which the qualities and abilities of the students are assessed by giving them grades and </a:t>
            </a:r>
            <a:r>
              <a:rPr lang="en-US" b="1" dirty="0" err="1" smtClean="0">
                <a:latin typeface="+mj-lt"/>
              </a:rPr>
              <a:t>positons</a:t>
            </a:r>
            <a:r>
              <a:rPr lang="en-US" b="1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ransition advTm="3690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624110"/>
            <a:ext cx="6858000" cy="74749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Overview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7010399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b="1" dirty="0" smtClean="0"/>
              <a:t>There are many risks related to students performance in exams such inappropriate structure of subjective marks and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b="1" dirty="0" smtClean="0"/>
              <a:t>individual difference in evaluating the answers, dishonest invigilating staff, wrong marking of scripts etc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b="1" dirty="0" smtClean="0"/>
              <a:t>Those main factors which affect student ‘s performance in examination mostly prior to fail.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b="1" dirty="0" smtClean="0"/>
              <a:t>Example- the loan debt of the students has been increased due to the failure of many students in getting graduated on </a:t>
            </a:r>
            <a:r>
              <a:rPr lang="en-US" b="1" dirty="0" err="1" smtClean="0"/>
              <a:t>time,Failing</a:t>
            </a:r>
            <a:r>
              <a:rPr lang="en-US" b="1" dirty="0" smtClean="0"/>
              <a:t> of graduating on time costs the government extra expenses.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/>
              <a:t>	To avoid these expenses, the government has to ensure that the student graduate on time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b="1" dirty="0" smtClean="0"/>
              <a:t>Machine Learning is used to predict performance of students and identifying at </a:t>
            </a:r>
            <a:r>
              <a:rPr lang="en-US" b="1" dirty="0" err="1" smtClean="0"/>
              <a:t>riskk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771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Purpose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71628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/>
              <a:t>To know about the following things each variable  is picked such as Parent level of education, race ,</a:t>
            </a:r>
            <a:r>
              <a:rPr lang="en-US" b="1" dirty="0" err="1" smtClean="0"/>
              <a:t>lunch,test</a:t>
            </a:r>
            <a:r>
              <a:rPr lang="en-US" b="1" dirty="0" smtClean="0"/>
              <a:t> preparation course etc and has been </a:t>
            </a:r>
            <a:r>
              <a:rPr lang="en-US" b="1" dirty="0" err="1" smtClean="0"/>
              <a:t>analysed</a:t>
            </a:r>
            <a:r>
              <a:rPr lang="en-US" b="1" dirty="0" smtClean="0"/>
              <a:t> how they affect the scores.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To improve the students performance in each test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To know the major factors influencing the test scores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Effectiveness of test preparation course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Other inferences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After all ,visualization is the best way to understand from</a:t>
            </a:r>
          </a:p>
          <a:p>
            <a:pPr>
              <a:buNone/>
            </a:pPr>
            <a:r>
              <a:rPr lang="en-US" b="1" dirty="0" smtClean="0"/>
              <a:t>      multiple machine learning algorithms and withdrawing</a:t>
            </a:r>
          </a:p>
          <a:p>
            <a:pPr>
              <a:buNone/>
            </a:pPr>
            <a:r>
              <a:rPr lang="en-US" b="1" dirty="0" smtClean="0"/>
              <a:t>      the conclusions.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631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4191001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Block Diagram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</a:p>
          <a:p>
            <a:endParaRPr lang="en-US" dirty="0"/>
          </a:p>
        </p:txBody>
      </p:sp>
      <p:pic>
        <p:nvPicPr>
          <p:cNvPr id="4" name="Picture 3" descr="block 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0200" y="1618997"/>
            <a:ext cx="6858000" cy="478180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461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ockdiag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19200" y="1371600"/>
            <a:ext cx="7162801" cy="434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391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Flow Chart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12954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2120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1" y="533400"/>
            <a:ext cx="7238999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Advantages and  Disadvantages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47800" y="1295400"/>
            <a:ext cx="7467599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Advantages: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SVM’s Works well with even unstructured and semi structured data like text, Images and trees.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The kernel trick is real strength of </a:t>
            </a:r>
            <a:r>
              <a:rPr lang="en-US" b="1" dirty="0" err="1" smtClean="0"/>
              <a:t>SVM,By</a:t>
            </a:r>
            <a:r>
              <a:rPr lang="en-US" b="1" dirty="0" smtClean="0"/>
              <a:t> this we can solve any complex problem.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SVM models have generalization in practice, the risk of over-fitting is less in SVM. SVMs give better result compared to other models.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Disadvantages: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Choosing a “good” kernel function is not easy.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Long training time for large datasets.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Difficult to understand and interpret the final model, variable weights and individual impact.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91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1" y="1524000"/>
            <a:ext cx="6934200" cy="4387222"/>
          </a:xfrm>
        </p:spPr>
        <p:txBody>
          <a:bodyPr/>
          <a:lstStyle/>
          <a:p>
            <a:r>
              <a:rPr lang="en-US" b="1" dirty="0" smtClean="0"/>
              <a:t>The success of machine learning in predicting student performance relies on the good use of the data and machine learning algorithms.</a:t>
            </a:r>
          </a:p>
          <a:p>
            <a:r>
              <a:rPr lang="en-US" b="1" dirty="0" smtClean="0"/>
              <a:t>In this </a:t>
            </a:r>
            <a:r>
              <a:rPr lang="en-US" b="1" dirty="0" err="1" smtClean="0"/>
              <a:t>project,the</a:t>
            </a:r>
            <a:r>
              <a:rPr lang="en-US" b="1" dirty="0" smtClean="0"/>
              <a:t> SVM algorithm is adopted to build a UI model for predicting the grades. And the results are compared with other algorithm that is </a:t>
            </a:r>
            <a:r>
              <a:rPr lang="en-US" b="1" dirty="0" err="1" smtClean="0"/>
              <a:t>logistic,decision</a:t>
            </a:r>
            <a:r>
              <a:rPr lang="en-US" b="1" dirty="0" smtClean="0"/>
              <a:t> </a:t>
            </a:r>
            <a:r>
              <a:rPr lang="en-US" b="1" dirty="0" err="1" smtClean="0"/>
              <a:t>tree,knn</a:t>
            </a:r>
            <a:r>
              <a:rPr lang="en-US" b="1" dirty="0" smtClean="0"/>
              <a:t> others.</a:t>
            </a:r>
          </a:p>
          <a:p>
            <a:r>
              <a:rPr lang="en-US" b="1" dirty="0" smtClean="0"/>
              <a:t>This research study explored the relationships of student grades from the examinations such as math </a:t>
            </a:r>
            <a:r>
              <a:rPr lang="en-US" b="1" dirty="0" err="1" smtClean="0"/>
              <a:t>score,reading</a:t>
            </a:r>
            <a:r>
              <a:rPr lang="en-US" b="1" dirty="0" smtClean="0"/>
              <a:t> score, writing score.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711">
    <p:push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pp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360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pp1</vt:lpstr>
      <vt:lpstr>Students Performance  In Exams</vt:lpstr>
      <vt:lpstr>Introduction </vt:lpstr>
      <vt:lpstr>Overview</vt:lpstr>
      <vt:lpstr>Purpose</vt:lpstr>
      <vt:lpstr>Block Diagram  </vt:lpstr>
      <vt:lpstr>Slide 6</vt:lpstr>
      <vt:lpstr>Flow Chart</vt:lpstr>
      <vt:lpstr>Advantages and  Disadvantages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 In Exams</dc:title>
  <dc:creator>dell</dc:creator>
  <cp:lastModifiedBy>dell</cp:lastModifiedBy>
  <cp:revision>6</cp:revision>
  <dcterms:created xsi:type="dcterms:W3CDTF">2020-08-26T03:27:30Z</dcterms:created>
  <dcterms:modified xsi:type="dcterms:W3CDTF">2020-08-27T17:24:19Z</dcterms:modified>
</cp:coreProperties>
</file>