
<file path=[Content_Types].xml><?xml version="1.0" encoding="utf-8"?>
<Types xmlns="http://schemas.openxmlformats.org/package/2006/content-types">
  <Override PartName="/ppt/slideMasters/slideMaster3.xml" ContentType="application/vnd.openxmlformats-officedocument.presentationml.slideMaster+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Default Extension="wav" ContentType="audio/wav"/>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revisionInfo.xml" ContentType="application/vnd.ms-powerpoint.revisioninfo+xml"/>
  <Override PartName="/ppt/slides/slide1.xml" ContentType="application/vnd.openxmlformats-officedocument.presentationml.slide+xml"/>
  <Default Extension="jpeg" ContentType="image/jpeg"/>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 id="2147483804" r:id="rId2"/>
    <p:sldMasterId id="2147483840" r:id="rId3"/>
  </p:sldMasterIdLst>
  <p:notesMasterIdLst>
    <p:notesMasterId r:id="rId15"/>
  </p:notesMasterIdLst>
  <p:sldIdLst>
    <p:sldId id="269" r:id="rId4"/>
    <p:sldId id="284" r:id="rId5"/>
    <p:sldId id="283" r:id="rId6"/>
    <p:sldId id="262" r:id="rId7"/>
    <p:sldId id="275" r:id="rId8"/>
    <p:sldId id="268" r:id="rId9"/>
    <p:sldId id="263" r:id="rId10"/>
    <p:sldId id="280" r:id="rId11"/>
    <p:sldId id="279" r:id="rId12"/>
    <p:sldId id="266" r:id="rId13"/>
    <p:sldId id="264" r:id="rId14"/>
  </p:sldIdLst>
  <p:sldSz cx="14401800" cy="10801350"/>
  <p:notesSz cx="6858000" cy="9144000"/>
  <p:defaultTextStyle>
    <a:defPPr>
      <a:defRPr lang="en-US"/>
    </a:defPPr>
    <a:lvl1pPr marL="0" algn="l" defTabSz="975908" rtl="0" eaLnBrk="1" latinLnBrk="0" hangingPunct="1">
      <a:defRPr sz="2000" kern="1200">
        <a:solidFill>
          <a:schemeClr val="tx1"/>
        </a:solidFill>
        <a:latin typeface="+mn-lt"/>
        <a:ea typeface="+mn-ea"/>
        <a:cs typeface="+mn-cs"/>
      </a:defRPr>
    </a:lvl1pPr>
    <a:lvl2pPr marL="487955" algn="l" defTabSz="975908" rtl="0" eaLnBrk="1" latinLnBrk="0" hangingPunct="1">
      <a:defRPr sz="2000" kern="1200">
        <a:solidFill>
          <a:schemeClr val="tx1"/>
        </a:solidFill>
        <a:latin typeface="+mn-lt"/>
        <a:ea typeface="+mn-ea"/>
        <a:cs typeface="+mn-cs"/>
      </a:defRPr>
    </a:lvl2pPr>
    <a:lvl3pPr marL="975908" algn="l" defTabSz="975908" rtl="0" eaLnBrk="1" latinLnBrk="0" hangingPunct="1">
      <a:defRPr sz="2000" kern="1200">
        <a:solidFill>
          <a:schemeClr val="tx1"/>
        </a:solidFill>
        <a:latin typeface="+mn-lt"/>
        <a:ea typeface="+mn-ea"/>
        <a:cs typeface="+mn-cs"/>
      </a:defRPr>
    </a:lvl3pPr>
    <a:lvl4pPr marL="1463863" algn="l" defTabSz="975908" rtl="0" eaLnBrk="1" latinLnBrk="0" hangingPunct="1">
      <a:defRPr sz="2000" kern="1200">
        <a:solidFill>
          <a:schemeClr val="tx1"/>
        </a:solidFill>
        <a:latin typeface="+mn-lt"/>
        <a:ea typeface="+mn-ea"/>
        <a:cs typeface="+mn-cs"/>
      </a:defRPr>
    </a:lvl4pPr>
    <a:lvl5pPr marL="1951819" algn="l" defTabSz="975908" rtl="0" eaLnBrk="1" latinLnBrk="0" hangingPunct="1">
      <a:defRPr sz="2000" kern="1200">
        <a:solidFill>
          <a:schemeClr val="tx1"/>
        </a:solidFill>
        <a:latin typeface="+mn-lt"/>
        <a:ea typeface="+mn-ea"/>
        <a:cs typeface="+mn-cs"/>
      </a:defRPr>
    </a:lvl5pPr>
    <a:lvl6pPr marL="2439774" algn="l" defTabSz="975908" rtl="0" eaLnBrk="1" latinLnBrk="0" hangingPunct="1">
      <a:defRPr sz="2000" kern="1200">
        <a:solidFill>
          <a:schemeClr val="tx1"/>
        </a:solidFill>
        <a:latin typeface="+mn-lt"/>
        <a:ea typeface="+mn-ea"/>
        <a:cs typeface="+mn-cs"/>
      </a:defRPr>
    </a:lvl6pPr>
    <a:lvl7pPr marL="2927727" algn="l" defTabSz="975908" rtl="0" eaLnBrk="1" latinLnBrk="0" hangingPunct="1">
      <a:defRPr sz="2000" kern="1200">
        <a:solidFill>
          <a:schemeClr val="tx1"/>
        </a:solidFill>
        <a:latin typeface="+mn-lt"/>
        <a:ea typeface="+mn-ea"/>
        <a:cs typeface="+mn-cs"/>
      </a:defRPr>
    </a:lvl7pPr>
    <a:lvl8pPr marL="3415680" algn="l" defTabSz="975908" rtl="0" eaLnBrk="1" latinLnBrk="0" hangingPunct="1">
      <a:defRPr sz="2000" kern="1200">
        <a:solidFill>
          <a:schemeClr val="tx1"/>
        </a:solidFill>
        <a:latin typeface="+mn-lt"/>
        <a:ea typeface="+mn-ea"/>
        <a:cs typeface="+mn-cs"/>
      </a:defRPr>
    </a:lvl8pPr>
    <a:lvl9pPr marL="3903636" algn="l" defTabSz="975908" rtl="0" eaLnBrk="1" latinLnBrk="0" hangingPunct="1">
      <a:defRPr sz="20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srgbClr val="FF0000"/>
    </p:penClr>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D2F6DA3-C620-484C-CC63-20C5762B205C}" v="21" dt="2020-08-27T12:48:52.847"/>
    <p1510:client id="{24E85CDA-625A-4072-90A2-FFD90245EC82}" v="704" dt="2020-08-26T13:43:04.532"/>
    <p1510:client id="{2EA011B6-ADA5-4F75-D85E-599A5FC547F8}" v="1071" dt="2020-08-27T15:14:33.692"/>
    <p1510:client id="{3F875964-8BB6-4B63-A0E3-776C3AF07ECD}" v="33" dt="2020-08-27T12:52:15.876"/>
    <p1510:client id="{41C7BC74-7DBE-4477-8466-B59DA25C28AD}" v="119" dt="2020-08-25T16:04:17.260"/>
    <p1510:client id="{6160925F-3452-4676-57A0-364956C08ED2}" v="40" dt="2020-08-27T12:47:22.231"/>
    <p1510:client id="{62408AA1-B0B5-473B-946F-95CC10B8DD9B}" v="1" dt="2020-08-26T04:05:49.700"/>
    <p1510:client id="{8C30B1F9-743D-49A7-CE40-D8CF7A42CB2A}" v="308" dt="2020-08-27T13:43:32.330"/>
    <p1510:client id="{ADA86AE1-0372-493D-8202-B0CA363BCCF1}" v="361" dt="2020-08-25T14:39:07.650"/>
    <p1510:client id="{B2B9C35F-8C2A-4247-802A-62D11A5EC405}" v="137" dt="2020-08-27T15:20:09.209"/>
    <p1510:client id="{DDD7094B-C5C4-44D9-33E0-D058D447E879}" v="67" dt="2020-08-27T13:02:03.08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4629" autoAdjust="0"/>
    <p:restoredTop sz="94673" autoAdjust="0"/>
  </p:normalViewPr>
  <p:slideViewPr>
    <p:cSldViewPr snapToGrid="0">
      <p:cViewPr>
        <p:scale>
          <a:sx n="1" d="2"/>
          <a:sy n="1" d="2"/>
        </p:scale>
        <p:origin x="-1608" y="-178"/>
      </p:cViewPr>
      <p:guideLst>
        <p:guide orient="horz" pos="3404"/>
        <p:guide pos="453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theme" Target="theme/theme1.xml"/><Relationship Id="rId3" Type="http://schemas.openxmlformats.org/officeDocument/2006/relationships/slideMaster" Target="slideMasters/slideMaster3.xml"/><Relationship Id="rId21" Type="http://schemas.microsoft.com/office/2015/10/relationships/revisionInfo" Target="revisionInfo.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notesMaster" Target="notesMasters/notesMaster1.xml"/><Relationship Id="rId10" Type="http://schemas.openxmlformats.org/officeDocument/2006/relationships/slide" Target="slides/slide7.xml"/><Relationship Id="rId19"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B4F7C63-80C9-4113-85E2-3D143449AF78}" type="datetimeFigureOut">
              <a:rPr lang="en-US" smtClean="0"/>
              <a:pPr/>
              <a:t>8/30/2020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7A59E1B-0CC6-4FED-B6A1-F0BF99021C97}"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75908" rtl="0" eaLnBrk="1" latinLnBrk="0" hangingPunct="1">
      <a:defRPr sz="1300" kern="1200">
        <a:solidFill>
          <a:schemeClr val="tx1"/>
        </a:solidFill>
        <a:latin typeface="+mn-lt"/>
        <a:ea typeface="+mn-ea"/>
        <a:cs typeface="+mn-cs"/>
      </a:defRPr>
    </a:lvl1pPr>
    <a:lvl2pPr marL="487955" algn="l" defTabSz="975908" rtl="0" eaLnBrk="1" latinLnBrk="0" hangingPunct="1">
      <a:defRPr sz="1300" kern="1200">
        <a:solidFill>
          <a:schemeClr val="tx1"/>
        </a:solidFill>
        <a:latin typeface="+mn-lt"/>
        <a:ea typeface="+mn-ea"/>
        <a:cs typeface="+mn-cs"/>
      </a:defRPr>
    </a:lvl2pPr>
    <a:lvl3pPr marL="975908" algn="l" defTabSz="975908" rtl="0" eaLnBrk="1" latinLnBrk="0" hangingPunct="1">
      <a:defRPr sz="1300" kern="1200">
        <a:solidFill>
          <a:schemeClr val="tx1"/>
        </a:solidFill>
        <a:latin typeface="+mn-lt"/>
        <a:ea typeface="+mn-ea"/>
        <a:cs typeface="+mn-cs"/>
      </a:defRPr>
    </a:lvl3pPr>
    <a:lvl4pPr marL="1463863" algn="l" defTabSz="975908" rtl="0" eaLnBrk="1" latinLnBrk="0" hangingPunct="1">
      <a:defRPr sz="1300" kern="1200">
        <a:solidFill>
          <a:schemeClr val="tx1"/>
        </a:solidFill>
        <a:latin typeface="+mn-lt"/>
        <a:ea typeface="+mn-ea"/>
        <a:cs typeface="+mn-cs"/>
      </a:defRPr>
    </a:lvl4pPr>
    <a:lvl5pPr marL="1951819" algn="l" defTabSz="975908" rtl="0" eaLnBrk="1" latinLnBrk="0" hangingPunct="1">
      <a:defRPr sz="1300" kern="1200">
        <a:solidFill>
          <a:schemeClr val="tx1"/>
        </a:solidFill>
        <a:latin typeface="+mn-lt"/>
        <a:ea typeface="+mn-ea"/>
        <a:cs typeface="+mn-cs"/>
      </a:defRPr>
    </a:lvl5pPr>
    <a:lvl6pPr marL="2439774" algn="l" defTabSz="975908" rtl="0" eaLnBrk="1" latinLnBrk="0" hangingPunct="1">
      <a:defRPr sz="1300" kern="1200">
        <a:solidFill>
          <a:schemeClr val="tx1"/>
        </a:solidFill>
        <a:latin typeface="+mn-lt"/>
        <a:ea typeface="+mn-ea"/>
        <a:cs typeface="+mn-cs"/>
      </a:defRPr>
    </a:lvl6pPr>
    <a:lvl7pPr marL="2927727" algn="l" defTabSz="975908" rtl="0" eaLnBrk="1" latinLnBrk="0" hangingPunct="1">
      <a:defRPr sz="1300" kern="1200">
        <a:solidFill>
          <a:schemeClr val="tx1"/>
        </a:solidFill>
        <a:latin typeface="+mn-lt"/>
        <a:ea typeface="+mn-ea"/>
        <a:cs typeface="+mn-cs"/>
      </a:defRPr>
    </a:lvl7pPr>
    <a:lvl8pPr marL="3415680" algn="l" defTabSz="975908" rtl="0" eaLnBrk="1" latinLnBrk="0" hangingPunct="1">
      <a:defRPr sz="1300" kern="1200">
        <a:solidFill>
          <a:schemeClr val="tx1"/>
        </a:solidFill>
        <a:latin typeface="+mn-lt"/>
        <a:ea typeface="+mn-ea"/>
        <a:cs typeface="+mn-cs"/>
      </a:defRPr>
    </a:lvl8pPr>
    <a:lvl9pPr marL="3903636" algn="l" defTabSz="975908"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7A59E1B-0CC6-4FED-B6A1-F0BF99021C97}"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840105" y="2160270"/>
            <a:ext cx="12366346" cy="2880360"/>
          </a:xfrm>
          <a:ln>
            <a:noFill/>
          </a:ln>
        </p:spPr>
        <p:txBody>
          <a:bodyPr vert="horz" tIns="0" rIns="32910"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101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840105" y="5084946"/>
            <a:ext cx="12371146" cy="2760345"/>
          </a:xfrm>
        </p:spPr>
        <p:txBody>
          <a:bodyPr lIns="0" rIns="32910"/>
          <a:lstStyle>
            <a:lvl1pPr marL="0" marR="82275" indent="0" algn="r">
              <a:buNone/>
              <a:defRPr>
                <a:solidFill>
                  <a:schemeClr val="tx1"/>
                </a:solidFill>
              </a:defRPr>
            </a:lvl1pPr>
            <a:lvl2pPr marL="822767" indent="0" algn="ctr">
              <a:buNone/>
            </a:lvl2pPr>
            <a:lvl3pPr marL="1645538" indent="0" algn="ctr">
              <a:buNone/>
            </a:lvl3pPr>
            <a:lvl4pPr marL="2468307" indent="0" algn="ctr">
              <a:buNone/>
            </a:lvl4pPr>
            <a:lvl5pPr marL="3291074" indent="0" algn="ctr">
              <a:buNone/>
            </a:lvl5pPr>
            <a:lvl6pPr marL="4113843" indent="0" algn="ctr">
              <a:buNone/>
            </a:lvl6pPr>
            <a:lvl7pPr marL="4936614" indent="0" algn="ctr">
              <a:buNone/>
            </a:lvl7pPr>
            <a:lvl8pPr marL="5759381" indent="0" algn="ctr">
              <a:buNone/>
            </a:lvl8pPr>
            <a:lvl9pPr marL="6582149"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B61BEF0D-F0BB-DE4B-95CE-6DB70DBA9567}" type="datetimeFigureOut">
              <a:rPr lang="en-US" smtClean="0"/>
              <a:pPr/>
              <a:t>8/30/2020</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D57F1E4F-1CFF-5643-939E-217C01CDF565}"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61BEF0D-F0BB-DE4B-95CE-6DB70DBA9567}" type="datetimeFigureOut">
              <a:rPr lang="en-US" smtClean="0"/>
              <a:pPr/>
              <a:t>8/30/2020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441305" y="1440187"/>
            <a:ext cx="3240405" cy="8208527"/>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720092" y="1440187"/>
            <a:ext cx="9481185" cy="8208527"/>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61BEF0D-F0BB-DE4B-95CE-6DB70DBA9567}" type="datetimeFigureOut">
              <a:rPr lang="en-US" smtClean="0"/>
              <a:pPr/>
              <a:t>8/30/2020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1" y="7346032"/>
            <a:ext cx="14412965"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lIns="144013" tIns="72007" rIns="144013" bIns="72007" anchor="ctr"/>
          <a:lstStyle>
            <a:extLst/>
          </a:lstStyle>
          <a:p>
            <a:pPr algn="ctr" eaLnBrk="1" latinLnBrk="0" hangingPunct="1"/>
            <a:endParaRPr kumimoji="0" lang="en-US"/>
          </a:p>
        </p:txBody>
      </p:sp>
      <p:sp>
        <p:nvSpPr>
          <p:cNvPr id="9" name="Title 8"/>
          <p:cNvSpPr>
            <a:spLocks noGrp="1"/>
          </p:cNvSpPr>
          <p:nvPr>
            <p:ph type="ctrTitle"/>
          </p:nvPr>
        </p:nvSpPr>
        <p:spPr>
          <a:xfrm>
            <a:off x="1080135" y="2760347"/>
            <a:ext cx="12241530" cy="2881874"/>
          </a:xfrm>
        </p:spPr>
        <p:txBody>
          <a:bodyPr vert="horz" anchor="b">
            <a:normAutofit/>
            <a:scene3d>
              <a:camera prst="orthographicFront"/>
              <a:lightRig rig="soft" dir="t"/>
            </a:scene3d>
            <a:sp3d prstMaterial="softEdge">
              <a:bevelT w="25400" h="25400"/>
            </a:sp3d>
          </a:bodyPr>
          <a:lstStyle>
            <a:lvl1pPr algn="r">
              <a:defRPr sz="76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1080135" y="5688281"/>
            <a:ext cx="12241530" cy="1889534"/>
          </a:xfrm>
        </p:spPr>
        <p:txBody>
          <a:bodyPr lIns="72007" rIns="72007"/>
          <a:lstStyle>
            <a:lvl1pPr marL="0" marR="100809" indent="0" algn="r">
              <a:buNone/>
              <a:defRPr>
                <a:solidFill>
                  <a:schemeClr val="tx2"/>
                </a:solidFill>
              </a:defRPr>
            </a:lvl1pPr>
            <a:lvl2pPr marL="720066" indent="0" algn="ctr">
              <a:buNone/>
            </a:lvl2pPr>
            <a:lvl3pPr marL="1440133" indent="0" algn="ctr">
              <a:buNone/>
            </a:lvl3pPr>
            <a:lvl4pPr marL="2160199" indent="0" algn="ctr">
              <a:buNone/>
            </a:lvl4pPr>
            <a:lvl5pPr marL="2880267" indent="0" algn="ctr">
              <a:buNone/>
            </a:lvl5pPr>
            <a:lvl6pPr marL="3600333" indent="0" algn="ctr">
              <a:buNone/>
            </a:lvl6pPr>
            <a:lvl7pPr marL="4320400" indent="0" algn="ctr">
              <a:buNone/>
            </a:lvl7pPr>
            <a:lvl8pPr marL="5040466" indent="0" algn="ctr">
              <a:buNone/>
            </a:lvl8pPr>
            <a:lvl9pPr marL="5760533" indent="0" algn="ctr">
              <a:buNone/>
            </a:lvl9pPr>
            <a:extLst/>
          </a:lstStyle>
          <a:p>
            <a:r>
              <a:rPr kumimoji="0" lang="en-US" smtClean="0"/>
              <a:t>Click to edit Master subtitle style</a:t>
            </a:r>
            <a:endParaRPr kumimoji="0" lang="en-US"/>
          </a:p>
        </p:txBody>
      </p:sp>
      <p:grpSp>
        <p:nvGrpSpPr>
          <p:cNvPr id="2" name="Group 1"/>
          <p:cNvGrpSpPr/>
          <p:nvPr/>
        </p:nvGrpSpPr>
        <p:grpSpPr>
          <a:xfrm>
            <a:off x="-5928" y="7800975"/>
            <a:ext cx="14407730" cy="3011539"/>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B61BEF0D-F0BB-DE4B-95CE-6DB70DBA9567}" type="datetimeFigureOut">
              <a:rPr lang="en-US" smtClean="0"/>
              <a:pPr/>
              <a:t>8/30/2020</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D57F1E4F-1CFF-5643-939E-217C01CDF565}"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B61BEF0D-F0BB-DE4B-95CE-6DB70DBA9567}" type="datetimeFigureOut">
              <a:rPr lang="en-US" smtClean="0"/>
              <a:pPr/>
              <a:t>8/30/2020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D57F1E4F-1CFF-5643-939E-217C01CDF565}"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137742" y="1669046"/>
            <a:ext cx="12241530" cy="2880360"/>
          </a:xfrm>
        </p:spPr>
        <p:txBody>
          <a:bodyPr vert="horz" anchor="b">
            <a:normAutofit/>
            <a:scene3d>
              <a:camera prst="orthographicFront"/>
              <a:lightRig rig="soft" dir="t"/>
            </a:scene3d>
            <a:sp3d prstMaterial="softEdge">
              <a:bevelT w="25400" h="25400"/>
            </a:sp3d>
          </a:bodyPr>
          <a:lstStyle>
            <a:lvl1pPr algn="r">
              <a:buNone/>
              <a:defRPr sz="76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178273" y="4617446"/>
            <a:ext cx="7200900" cy="2291449"/>
          </a:xfrm>
        </p:spPr>
        <p:txBody>
          <a:bodyPr lIns="144013" rIns="144013" anchor="t"/>
          <a:lstStyle>
            <a:lvl1pPr marL="0" indent="0" algn="l">
              <a:buNone/>
              <a:defRPr sz="3600">
                <a:solidFill>
                  <a:schemeClr val="tx1"/>
                </a:solidFill>
              </a:defRPr>
            </a:lvl1pPr>
            <a:lvl2pPr>
              <a:buNone/>
              <a:defRPr sz="2800">
                <a:solidFill>
                  <a:schemeClr val="tx1">
                    <a:tint val="75000"/>
                  </a:schemeClr>
                </a:solidFill>
              </a:defRPr>
            </a:lvl2pPr>
            <a:lvl3pPr>
              <a:buNone/>
              <a:defRPr sz="2500">
                <a:solidFill>
                  <a:schemeClr val="tx1">
                    <a:tint val="75000"/>
                  </a:schemeClr>
                </a:solidFill>
              </a:defRPr>
            </a:lvl3pPr>
            <a:lvl4pPr>
              <a:buNone/>
              <a:defRPr sz="2200">
                <a:solidFill>
                  <a:schemeClr val="tx1">
                    <a:tint val="75000"/>
                  </a:schemeClr>
                </a:solidFill>
              </a:defRPr>
            </a:lvl4pPr>
            <a:lvl5pPr>
              <a:buNone/>
              <a:defRPr sz="22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B61BEF0D-F0BB-DE4B-95CE-6DB70DBA9567}" type="datetimeFigureOut">
              <a:rPr lang="en-US" smtClean="0"/>
              <a:pPr/>
              <a:t>8/30/2020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D57F1E4F-1CFF-5643-939E-217C01CDF565}" type="slidenum">
              <a:rPr lang="en-US" smtClean="0"/>
              <a:pPr/>
              <a:t>‹#›</a:t>
            </a:fld>
            <a:endParaRPr lang="en-US"/>
          </a:p>
        </p:txBody>
      </p:sp>
      <p:sp>
        <p:nvSpPr>
          <p:cNvPr id="7" name="Chevron 6"/>
          <p:cNvSpPr/>
          <p:nvPr/>
        </p:nvSpPr>
        <p:spPr>
          <a:xfrm>
            <a:off x="5727771" y="4733618"/>
            <a:ext cx="288036" cy="360045"/>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lIns="144013" tIns="72007" rIns="144013" bIns="72007" anchor="ctr"/>
          <a:lstStyle>
            <a:extLst/>
          </a:lstStyle>
          <a:p>
            <a:pPr algn="l" eaLnBrk="1" latinLnBrk="0" hangingPunct="1"/>
            <a:endParaRPr kumimoji="0" lang="en-US"/>
          </a:p>
        </p:txBody>
      </p:sp>
      <p:sp>
        <p:nvSpPr>
          <p:cNvPr id="8" name="Chevron 7"/>
          <p:cNvSpPr/>
          <p:nvPr/>
        </p:nvSpPr>
        <p:spPr>
          <a:xfrm>
            <a:off x="5434166" y="4733618"/>
            <a:ext cx="288036" cy="360045"/>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lIns="144013" tIns="72007" rIns="144013" bIns="72007"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720090" y="2333092"/>
            <a:ext cx="6360795" cy="7128392"/>
          </a:xfrm>
        </p:spPr>
        <p:txBody>
          <a:bodyPr/>
          <a:lstStyle>
            <a:lvl1pPr>
              <a:defRPr sz="4400"/>
            </a:lvl1pPr>
            <a:lvl2pPr>
              <a:defRPr sz="3800"/>
            </a:lvl2pPr>
            <a:lvl3pPr>
              <a:defRPr sz="3200"/>
            </a:lvl3pPr>
            <a:lvl4pPr>
              <a:defRPr sz="2800"/>
            </a:lvl4pPr>
            <a:lvl5pPr>
              <a:defRPr sz="2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7320915" y="2333092"/>
            <a:ext cx="6360795" cy="7128392"/>
          </a:xfrm>
        </p:spPr>
        <p:txBody>
          <a:bodyPr/>
          <a:lstStyle>
            <a:lvl1pPr>
              <a:defRPr sz="4400"/>
            </a:lvl1pPr>
            <a:lvl2pPr>
              <a:defRPr sz="3800"/>
            </a:lvl2pPr>
            <a:lvl3pPr>
              <a:defRPr sz="3200"/>
            </a:lvl3pPr>
            <a:lvl4pPr>
              <a:defRPr sz="2800"/>
            </a:lvl4pPr>
            <a:lvl5pPr>
              <a:defRPr sz="2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B61BEF0D-F0BB-DE4B-95CE-6DB70DBA9567}" type="datetimeFigureOut">
              <a:rPr lang="en-US" smtClean="0"/>
              <a:pPr/>
              <a:t>8/30/2020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D57F1E4F-1CFF-5643-939E-217C01CDF565}"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0090" y="430054"/>
            <a:ext cx="12961620" cy="1800225"/>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720090" y="8521065"/>
            <a:ext cx="6363296" cy="1200150"/>
          </a:xfrm>
          <a:solidFill>
            <a:schemeClr val="accent1"/>
          </a:solidFill>
          <a:ln w="9652">
            <a:solidFill>
              <a:schemeClr val="accent1"/>
            </a:solidFill>
            <a:miter lim="800000"/>
          </a:ln>
        </p:spPr>
        <p:txBody>
          <a:bodyPr lIns="288027" anchor="ctr"/>
          <a:lstStyle>
            <a:lvl1pPr marL="0" indent="0">
              <a:buNone/>
              <a:defRPr sz="3800" b="0">
                <a:solidFill>
                  <a:schemeClr val="bg1"/>
                </a:solidFill>
              </a:defRPr>
            </a:lvl1pPr>
            <a:lvl2pPr>
              <a:buNone/>
              <a:defRPr sz="3200" b="1"/>
            </a:lvl2pPr>
            <a:lvl3pPr>
              <a:buNone/>
              <a:defRPr sz="2800" b="1"/>
            </a:lvl3pPr>
            <a:lvl4pPr>
              <a:buNone/>
              <a:defRPr sz="2500" b="1"/>
            </a:lvl4pPr>
            <a:lvl5pPr>
              <a:buNone/>
              <a:defRPr sz="25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7315918" y="8521065"/>
            <a:ext cx="6365796" cy="1200150"/>
          </a:xfrm>
          <a:solidFill>
            <a:schemeClr val="accent1"/>
          </a:solidFill>
          <a:ln w="9652">
            <a:solidFill>
              <a:schemeClr val="accent1"/>
            </a:solidFill>
            <a:miter lim="800000"/>
          </a:ln>
        </p:spPr>
        <p:txBody>
          <a:bodyPr lIns="288027" anchor="ctr"/>
          <a:lstStyle>
            <a:lvl1pPr marL="0" indent="0">
              <a:buNone/>
              <a:defRPr sz="3800" b="0">
                <a:solidFill>
                  <a:schemeClr val="bg1"/>
                </a:solidFill>
              </a:defRPr>
            </a:lvl1pPr>
            <a:lvl2pPr>
              <a:buNone/>
              <a:defRPr sz="3200" b="1"/>
            </a:lvl2pPr>
            <a:lvl3pPr>
              <a:buNone/>
              <a:defRPr sz="2800" b="1"/>
            </a:lvl3pPr>
            <a:lvl4pPr>
              <a:buNone/>
              <a:defRPr sz="2500" b="1"/>
            </a:lvl4pPr>
            <a:lvl5pPr>
              <a:buNone/>
              <a:defRPr sz="25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720090" y="2274765"/>
            <a:ext cx="6363296" cy="6208277"/>
          </a:xfrm>
          <a:ln>
            <a:noFill/>
            <a:prstDash val="sysDash"/>
            <a:miter lim="800000"/>
          </a:ln>
        </p:spPr>
        <p:txBody>
          <a:bodyPr/>
          <a:lstStyle>
            <a:lvl1pPr>
              <a:defRPr sz="3800"/>
            </a:lvl1pPr>
            <a:lvl2pPr>
              <a:defRPr sz="3200"/>
            </a:lvl2pPr>
            <a:lvl3pPr>
              <a:defRPr sz="2800"/>
            </a:lvl3pPr>
            <a:lvl4pPr>
              <a:defRPr sz="2500"/>
            </a:lvl4pPr>
            <a:lvl5pPr>
              <a:defRPr sz="25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7315917" y="2274765"/>
            <a:ext cx="6365796" cy="6208277"/>
          </a:xfrm>
          <a:ln>
            <a:noFill/>
            <a:prstDash val="sysDash"/>
            <a:miter lim="800000"/>
          </a:ln>
        </p:spPr>
        <p:txBody>
          <a:bodyPr/>
          <a:lstStyle>
            <a:lvl1pPr>
              <a:spcBef>
                <a:spcPts val="0"/>
              </a:spcBef>
              <a:defRPr sz="3800"/>
            </a:lvl1pPr>
            <a:lvl2pPr>
              <a:defRPr sz="3200"/>
            </a:lvl2pPr>
            <a:lvl3pPr>
              <a:defRPr sz="2800"/>
            </a:lvl3pPr>
            <a:lvl4pPr>
              <a:defRPr sz="2500"/>
            </a:lvl4pPr>
            <a:lvl5pPr>
              <a:defRPr sz="25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B61BEF0D-F0BB-DE4B-95CE-6DB70DBA9567}" type="datetimeFigureOut">
              <a:rPr lang="en-US" smtClean="0"/>
              <a:pPr/>
              <a:t>8/30/2020</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D57F1E4F-1CFF-5643-939E-217C01CDF565}"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B61BEF0D-F0BB-DE4B-95CE-6DB70DBA9567}" type="datetimeFigureOut">
              <a:rPr lang="en-US" smtClean="0"/>
              <a:pPr/>
              <a:t>8/30/2020</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D57F1E4F-1CFF-5643-939E-217C01CDF565}"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B61BEF0D-F0BB-DE4B-95CE-6DB70DBA9567}" type="datetimeFigureOut">
              <a:rPr lang="en-US" smtClean="0"/>
              <a:pPr/>
              <a:t>8/30/2020</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D57F1E4F-1CFF-5643-939E-217C01CDF565}" type="slidenum">
              <a:rPr lang="en-US" smtClean="0"/>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440180" y="7680960"/>
            <a:ext cx="11783797" cy="720090"/>
          </a:xfrm>
        </p:spPr>
        <p:txBody>
          <a:bodyPr vert="horz" anchor="t">
            <a:noAutofit/>
            <a:sp3d prstMaterial="softEdge">
              <a:bevelT w="0" h="0"/>
            </a:sp3d>
          </a:bodyPr>
          <a:lstStyle>
            <a:lvl1pPr algn="r">
              <a:buNone/>
              <a:defRPr sz="39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6960870" y="8434286"/>
            <a:ext cx="6259982" cy="1440180"/>
          </a:xfrm>
        </p:spPr>
        <p:txBody>
          <a:bodyPr/>
          <a:lstStyle>
            <a:lvl1pPr marL="0" indent="0" algn="r">
              <a:buNone/>
              <a:defRPr sz="2500"/>
            </a:lvl1pPr>
            <a:lvl2pPr>
              <a:buNone/>
              <a:defRPr sz="1900"/>
            </a:lvl2pPr>
            <a:lvl3pPr>
              <a:buNone/>
              <a:defRPr sz="1600"/>
            </a:lvl3pPr>
            <a:lvl4pPr>
              <a:buNone/>
              <a:defRPr sz="1400"/>
            </a:lvl4pPr>
            <a:lvl5pPr>
              <a:buNone/>
              <a:defRPr sz="14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440180" y="432054"/>
            <a:ext cx="11780672" cy="7200900"/>
          </a:xfrm>
        </p:spPr>
        <p:txBody>
          <a:bodyPr/>
          <a:lstStyle>
            <a:lvl1pPr>
              <a:defRPr sz="5000"/>
            </a:lvl1pPr>
            <a:lvl2pPr>
              <a:defRPr sz="4400"/>
            </a:lvl2pPr>
            <a:lvl3pPr>
              <a:defRPr sz="3800"/>
            </a:lvl3pPr>
            <a:lvl4pPr>
              <a:defRPr sz="3200"/>
            </a:lvl4pPr>
            <a:lvl5pPr>
              <a:defRPr sz="32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10595075" y="10092512"/>
            <a:ext cx="3024378" cy="576072"/>
          </a:xfrm>
        </p:spPr>
        <p:txBody>
          <a:bodyPr/>
          <a:lstStyle>
            <a:extLst/>
          </a:lstStyle>
          <a:p>
            <a:fld id="{B61BEF0D-F0BB-DE4B-95CE-6DB70DBA9567}" type="datetimeFigureOut">
              <a:rPr lang="en-US" smtClean="0"/>
              <a:pPr/>
              <a:t>8/30/2020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D57F1E4F-1CFF-5643-939E-217C01CDF565}"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61BEF0D-F0BB-DE4B-95CE-6DB70DBA9567}" type="datetimeFigureOut">
              <a:rPr lang="en-US" smtClean="0"/>
              <a:pPr/>
              <a:t>8/30/2020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797440" y="8573358"/>
            <a:ext cx="11281410" cy="1020965"/>
          </a:xfrm>
          <a:noFill/>
        </p:spPr>
        <p:txBody>
          <a:bodyPr lIns="144013" tIns="0" rIns="144013" anchor="t"/>
          <a:lstStyle>
            <a:lvl1pPr marL="0" marR="28804" indent="0" algn="r">
              <a:buNone/>
              <a:defRPr sz="2200"/>
            </a:lvl1pPr>
            <a:lvl2pPr>
              <a:defRPr sz="1900"/>
            </a:lvl2pPr>
            <a:lvl3pPr>
              <a:defRPr sz="1600"/>
            </a:lvl3pPr>
            <a:lvl4pPr>
              <a:defRPr sz="1400"/>
            </a:lvl4pPr>
            <a:lvl5pPr>
              <a:defRPr sz="14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360045" y="299200"/>
            <a:ext cx="13681710" cy="6912864"/>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50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B61BEF0D-F0BB-DE4B-95CE-6DB70DBA9567}" type="datetimeFigureOut">
              <a:rPr lang="en-US" smtClean="0"/>
              <a:pPr/>
              <a:t>8/30/2020</a:t>
            </a:fld>
            <a:endParaRPr lang="en-US"/>
          </a:p>
        </p:txBody>
      </p:sp>
      <p:sp>
        <p:nvSpPr>
          <p:cNvPr id="6" name="Footer Placeholder 5"/>
          <p:cNvSpPr>
            <a:spLocks noGrp="1"/>
          </p:cNvSpPr>
          <p:nvPr>
            <p:ph type="ftr" sz="quarter" idx="11"/>
          </p:nvPr>
        </p:nvSpPr>
        <p:spPr>
          <a:xfrm>
            <a:off x="6898616" y="10092514"/>
            <a:ext cx="3702323" cy="575072"/>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D57F1E4F-1CFF-5643-939E-217C01CDF565}" type="slidenum">
              <a:rPr lang="en-US" smtClean="0"/>
              <a:pPr/>
              <a:t>‹#›</a:t>
            </a:fld>
            <a:endParaRPr lang="en-US"/>
          </a:p>
        </p:txBody>
      </p:sp>
      <p:sp>
        <p:nvSpPr>
          <p:cNvPr id="2" name="Title 1"/>
          <p:cNvSpPr>
            <a:spLocks noGrp="1"/>
          </p:cNvSpPr>
          <p:nvPr>
            <p:ph type="title"/>
          </p:nvPr>
        </p:nvSpPr>
        <p:spPr>
          <a:xfrm>
            <a:off x="360045" y="7662567"/>
            <a:ext cx="12718805" cy="886208"/>
          </a:xfrm>
          <a:noFill/>
        </p:spPr>
        <p:txBody>
          <a:bodyPr anchor="t">
            <a:sp3d prstMaterial="softEdge"/>
          </a:bodyPr>
          <a:lstStyle>
            <a:lvl1pPr marR="0" algn="r">
              <a:buNone/>
              <a:defRPr sz="47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1128389" y="7878141"/>
            <a:ext cx="5988155" cy="22729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144013" tIns="72007" rIns="144013" bIns="72007" anchor="t" compatLnSpc="1"/>
          <a:lstStyle>
            <a:extLst/>
          </a:lstStyle>
          <a:p>
            <a:endParaRPr kumimoji="0" lang="en-US"/>
          </a:p>
        </p:txBody>
      </p:sp>
      <p:sp>
        <p:nvSpPr>
          <p:cNvPr id="9" name="Freeform 8"/>
          <p:cNvSpPr>
            <a:spLocks/>
          </p:cNvSpPr>
          <p:nvPr/>
        </p:nvSpPr>
        <p:spPr bwMode="auto">
          <a:xfrm>
            <a:off x="-84356" y="9111411"/>
            <a:ext cx="5988155" cy="1320165"/>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144013" tIns="72007" rIns="144013" bIns="72007" anchor="t" compatLnSpc="1"/>
          <a:lstStyle>
            <a:extLst/>
          </a:lstStyle>
          <a:p>
            <a:endParaRPr kumimoji="0" lang="en-US"/>
          </a:p>
        </p:txBody>
      </p:sp>
      <p:sp>
        <p:nvSpPr>
          <p:cNvPr id="10" name="Right Triangle 9"/>
          <p:cNvSpPr>
            <a:spLocks/>
          </p:cNvSpPr>
          <p:nvPr/>
        </p:nvSpPr>
        <p:spPr bwMode="auto">
          <a:xfrm>
            <a:off x="-9515" y="9121225"/>
            <a:ext cx="5358645" cy="1702367"/>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144013" tIns="72007" rIns="144013" bIns="72007" anchor="ctr" compatLnSpc="1"/>
          <a:lstStyle>
            <a:extLst/>
          </a:lstStyle>
          <a:p>
            <a:pPr algn="ctr" eaLnBrk="1" latinLnBrk="0" hangingPunct="1"/>
            <a:endParaRPr kumimoji="0" lang="en-US"/>
          </a:p>
        </p:txBody>
      </p:sp>
      <p:cxnSp>
        <p:nvCxnSpPr>
          <p:cNvPr id="11" name="Straight Connector 10"/>
          <p:cNvCxnSpPr/>
          <p:nvPr/>
        </p:nvCxnSpPr>
        <p:spPr>
          <a:xfrm>
            <a:off x="-14546" y="9115690"/>
            <a:ext cx="5363677" cy="170790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13645976" y="7856793"/>
            <a:ext cx="288036" cy="360045"/>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lIns="144013" tIns="72007" rIns="144013" bIns="72007" anchor="ctr"/>
          <a:lstStyle>
            <a:extLst/>
          </a:lstStyle>
          <a:p>
            <a:pPr algn="l" eaLnBrk="1" latinLnBrk="0" hangingPunct="1"/>
            <a:endParaRPr kumimoji="0" lang="en-US"/>
          </a:p>
        </p:txBody>
      </p:sp>
      <p:sp>
        <p:nvSpPr>
          <p:cNvPr id="13" name="Chevron 12"/>
          <p:cNvSpPr/>
          <p:nvPr/>
        </p:nvSpPr>
        <p:spPr>
          <a:xfrm>
            <a:off x="13352371" y="7856793"/>
            <a:ext cx="288036" cy="360045"/>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lIns="144013" tIns="72007" rIns="144013" bIns="72007"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720090" y="2333095"/>
            <a:ext cx="12961620" cy="6908062"/>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B61BEF0D-F0BB-DE4B-95CE-6DB70DBA9567}" type="datetimeFigureOut">
              <a:rPr lang="en-US" smtClean="0"/>
              <a:pPr/>
              <a:t>8/30/2020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D57F1E4F-1CFF-5643-939E-217C01CDF565}" type="slidenum">
              <a:rPr lang="en-US" smtClean="0"/>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779322" y="432560"/>
            <a:ext cx="2799515" cy="8808599"/>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720090" y="432561"/>
            <a:ext cx="9961245" cy="8808597"/>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B61BEF0D-F0BB-DE4B-95CE-6DB70DBA9567}" type="datetimeFigureOut">
              <a:rPr lang="en-US" smtClean="0"/>
              <a:pPr/>
              <a:t>8/30/2020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D57F1E4F-1CFF-5643-939E-217C01CDF565}" type="slidenum">
              <a:rPr lang="en-US" smtClean="0"/>
              <a:pPr/>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flipH="1">
            <a:off x="4200525" y="0"/>
            <a:ext cx="10201275" cy="10801350"/>
          </a:xfrm>
          <a:prstGeom prst="rect">
            <a:avLst/>
          </a:prstGeom>
          <a:blipFill>
            <a:blip r:embed="rId2">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lIns="144018" tIns="72009" rIns="144018" bIns="72009" anchor="ctr"/>
          <a:lstStyle>
            <a:extLst/>
          </a:lstStyle>
          <a:p>
            <a:pPr algn="ctr" eaLnBrk="1" latinLnBrk="0" hangingPunct="1"/>
            <a:endParaRPr kumimoji="0" lang="en-US"/>
          </a:p>
        </p:txBody>
      </p:sp>
      <p:sp>
        <p:nvSpPr>
          <p:cNvPr id="9" name="Straight Connector 8"/>
          <p:cNvSpPr>
            <a:spLocks noChangeShapeType="1"/>
          </p:cNvSpPr>
          <p:nvPr/>
        </p:nvSpPr>
        <p:spPr bwMode="auto">
          <a:xfrm rot="16200000">
            <a:off x="-1200150" y="5400675"/>
            <a:ext cx="1080135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144018" tIns="72009" rIns="144018" bIns="72009" anchor="t" compatLnSpc="1"/>
          <a:lstStyle>
            <a:extLst/>
          </a:lstStyle>
          <a:p>
            <a:endParaRPr kumimoji="0" lang="en-US"/>
          </a:p>
        </p:txBody>
      </p:sp>
      <p:sp>
        <p:nvSpPr>
          <p:cNvPr id="12" name="Title 11"/>
          <p:cNvSpPr>
            <a:spLocks noGrp="1"/>
          </p:cNvSpPr>
          <p:nvPr>
            <p:ph type="ctrTitle"/>
          </p:nvPr>
        </p:nvSpPr>
        <p:spPr>
          <a:xfrm>
            <a:off x="5302817" y="840105"/>
            <a:ext cx="8041005" cy="4517365"/>
          </a:xfrm>
        </p:spPr>
        <p:txBody>
          <a:bodyPr lIns="72009" tIns="0" rIns="72009">
            <a:noAutofit/>
          </a:bodyPr>
          <a:lstStyle>
            <a:lvl1pPr algn="r">
              <a:defRPr sz="6600" b="1"/>
            </a:lvl1pPr>
            <a:extLst/>
          </a:lstStyle>
          <a:p>
            <a:r>
              <a:rPr kumimoji="0" lang="en-US" smtClean="0"/>
              <a:t>Click to edit Master title style</a:t>
            </a:r>
            <a:endParaRPr kumimoji="0" lang="en-US"/>
          </a:p>
        </p:txBody>
      </p:sp>
      <p:sp>
        <p:nvSpPr>
          <p:cNvPr id="25" name="Subtitle 24"/>
          <p:cNvSpPr>
            <a:spLocks noGrp="1"/>
          </p:cNvSpPr>
          <p:nvPr>
            <p:ph type="subTitle" idx="1"/>
          </p:nvPr>
        </p:nvSpPr>
        <p:spPr>
          <a:xfrm>
            <a:off x="5283246" y="5575286"/>
            <a:ext cx="8055775" cy="1734466"/>
          </a:xfrm>
        </p:spPr>
        <p:txBody>
          <a:bodyPr lIns="72009" tIns="0" rIns="72009" bIns="0"/>
          <a:lstStyle>
            <a:lvl1pPr marL="0" indent="0" algn="r">
              <a:buNone/>
              <a:defRPr sz="3500">
                <a:solidFill>
                  <a:srgbClr val="FFFFFF"/>
                </a:solidFill>
                <a:effectLst/>
              </a:defRPr>
            </a:lvl1pPr>
            <a:lvl2pPr marL="720090" indent="0" algn="ctr">
              <a:buNone/>
            </a:lvl2pPr>
            <a:lvl3pPr marL="1440180" indent="0" algn="ctr">
              <a:buNone/>
            </a:lvl3pPr>
            <a:lvl4pPr marL="2160270" indent="0" algn="ctr">
              <a:buNone/>
            </a:lvl4pPr>
            <a:lvl5pPr marL="2880360" indent="0" algn="ctr">
              <a:buNone/>
            </a:lvl5pPr>
            <a:lvl6pPr marL="3600450" indent="0" algn="ctr">
              <a:buNone/>
            </a:lvl6pPr>
            <a:lvl7pPr marL="4320540" indent="0" algn="ctr">
              <a:buNone/>
            </a:lvl7pPr>
            <a:lvl8pPr marL="5040630" indent="0" algn="ctr">
              <a:buNone/>
            </a:lvl8pPr>
            <a:lvl9pPr marL="5760720" indent="0" algn="ctr">
              <a:buNone/>
            </a:lvl9pPr>
            <a:extLst/>
          </a:lstStyle>
          <a:p>
            <a:r>
              <a:rPr kumimoji="0" lang="en-US" smtClean="0"/>
              <a:t>Click to edit Master subtitle style</a:t>
            </a:r>
            <a:endParaRPr kumimoji="0" lang="en-US"/>
          </a:p>
        </p:txBody>
      </p:sp>
      <p:sp>
        <p:nvSpPr>
          <p:cNvPr id="31" name="Date Placeholder 30"/>
          <p:cNvSpPr>
            <a:spLocks noGrp="1"/>
          </p:cNvSpPr>
          <p:nvPr>
            <p:ph type="dt" sz="half" idx="10"/>
          </p:nvPr>
        </p:nvSpPr>
        <p:spPr>
          <a:xfrm>
            <a:off x="9247178" y="10328765"/>
            <a:ext cx="3153881" cy="357371"/>
          </a:xfrm>
        </p:spPr>
        <p:txBody>
          <a:bodyPr/>
          <a:lstStyle>
            <a:lvl1pPr>
              <a:defRPr lang="en-US" smtClean="0">
                <a:solidFill>
                  <a:srgbClr val="FFFFFF"/>
                </a:solidFill>
              </a:defRPr>
            </a:lvl1pPr>
            <a:extLst/>
          </a:lstStyle>
          <a:p>
            <a:fld id="{B61BEF0D-F0BB-DE4B-95CE-6DB70DBA9567}" type="datetimeFigureOut">
              <a:rPr lang="en-US" smtClean="0"/>
              <a:pPr/>
              <a:t>8/30/2020</a:t>
            </a:fld>
            <a:endParaRPr lang="en-US"/>
          </a:p>
        </p:txBody>
      </p:sp>
      <p:sp>
        <p:nvSpPr>
          <p:cNvPr id="18" name="Footer Placeholder 17"/>
          <p:cNvSpPr>
            <a:spLocks noGrp="1"/>
          </p:cNvSpPr>
          <p:nvPr>
            <p:ph type="ftr" sz="quarter" idx="11"/>
          </p:nvPr>
        </p:nvSpPr>
        <p:spPr>
          <a:xfrm>
            <a:off x="4440555" y="10328765"/>
            <a:ext cx="4611162" cy="360045"/>
          </a:xfrm>
        </p:spPr>
        <p:txBody>
          <a:bodyPr/>
          <a:lstStyle>
            <a:lvl1pPr>
              <a:defRPr lang="en-US" dirty="0">
                <a:solidFill>
                  <a:srgbClr val="FFFFFF"/>
                </a:solidFill>
              </a:defRPr>
            </a:lvl1pPr>
            <a:extLst/>
          </a:lstStyle>
          <a:p>
            <a:endParaRPr lang="en-US"/>
          </a:p>
        </p:txBody>
      </p:sp>
      <p:sp>
        <p:nvSpPr>
          <p:cNvPr id="29" name="Slide Number Placeholder 28"/>
          <p:cNvSpPr>
            <a:spLocks noGrp="1"/>
          </p:cNvSpPr>
          <p:nvPr>
            <p:ph type="sldNum" sz="quarter" idx="12"/>
          </p:nvPr>
        </p:nvSpPr>
        <p:spPr>
          <a:xfrm>
            <a:off x="12412392" y="10326091"/>
            <a:ext cx="926629" cy="360045"/>
          </a:xfrm>
        </p:spPr>
        <p:txBody>
          <a:bodyPr/>
          <a:lstStyle>
            <a:lvl1pPr>
              <a:defRPr lang="en-US" smtClean="0">
                <a:solidFill>
                  <a:srgbClr val="FFFFFF"/>
                </a:solidFill>
              </a:defRPr>
            </a:lvl1pPr>
            <a:extLst/>
          </a:lstStyle>
          <a:p>
            <a:fld id="{D57F1E4F-1CFF-5643-939E-217C01CDF565}" type="slidenum">
              <a:rPr lang="en-US" smtClean="0"/>
              <a:pPr/>
              <a:t>‹#›</a:t>
            </a:fld>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B61BEF0D-F0BB-DE4B-95CE-6DB70DBA9567}" type="datetimeFigureOut">
              <a:rPr lang="en-US" smtClean="0"/>
              <a:pPr/>
              <a:t>8/30/2020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D57F1E4F-1CFF-5643-939E-217C01CDF565}" type="slidenum">
              <a:rPr lang="en-US" smtClean="0"/>
              <a:pPr/>
              <a:t>‹#›</a:t>
            </a:fld>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80210" y="4444394"/>
            <a:ext cx="9852394" cy="2145268"/>
          </a:xfrm>
        </p:spPr>
        <p:txBody>
          <a:bodyPr tIns="0" anchor="t"/>
          <a:lstStyle>
            <a:lvl1pPr algn="r">
              <a:buNone/>
              <a:defRPr sz="66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1680210" y="3000376"/>
            <a:ext cx="9852394" cy="1171024"/>
          </a:xfrm>
        </p:spPr>
        <p:txBody>
          <a:bodyPr anchor="b"/>
          <a:lstStyle>
            <a:lvl1pPr marL="0" indent="0" algn="r">
              <a:buNone/>
              <a:defRPr sz="3200">
                <a:solidFill>
                  <a:schemeClr val="tx1"/>
                </a:solidFill>
                <a:effectLst/>
              </a:defRPr>
            </a:lvl1pPr>
            <a:lvl2pPr>
              <a:buNone/>
              <a:defRPr sz="2800">
                <a:solidFill>
                  <a:schemeClr val="tx1">
                    <a:tint val="75000"/>
                  </a:schemeClr>
                </a:solidFill>
              </a:defRPr>
            </a:lvl2pPr>
            <a:lvl3pPr>
              <a:buNone/>
              <a:defRPr sz="2500">
                <a:solidFill>
                  <a:schemeClr val="tx1">
                    <a:tint val="75000"/>
                  </a:schemeClr>
                </a:solidFill>
              </a:defRPr>
            </a:lvl3pPr>
            <a:lvl4pPr>
              <a:buNone/>
              <a:defRPr sz="2200">
                <a:solidFill>
                  <a:schemeClr val="tx1">
                    <a:tint val="75000"/>
                  </a:schemeClr>
                </a:solidFill>
              </a:defRPr>
            </a:lvl4pPr>
            <a:lvl5pPr>
              <a:buNone/>
              <a:defRPr sz="22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7440675" y="10326976"/>
            <a:ext cx="3153881" cy="357371"/>
          </a:xfrm>
        </p:spPr>
        <p:txBody>
          <a:bodyPr bIns="0" anchor="b"/>
          <a:lstStyle>
            <a:lvl1pPr>
              <a:defRPr>
                <a:solidFill>
                  <a:schemeClr val="tx2"/>
                </a:solidFill>
              </a:defRPr>
            </a:lvl1pPr>
            <a:extLst/>
          </a:lstStyle>
          <a:p>
            <a:fld id="{B61BEF0D-F0BB-DE4B-95CE-6DB70DBA9567}" type="datetimeFigureOut">
              <a:rPr lang="en-US" smtClean="0"/>
              <a:pPr/>
              <a:t>8/30/2020</a:t>
            </a:fld>
            <a:endParaRPr lang="en-US"/>
          </a:p>
        </p:txBody>
      </p:sp>
      <p:sp>
        <p:nvSpPr>
          <p:cNvPr id="5" name="Footer Placeholder 4"/>
          <p:cNvSpPr>
            <a:spLocks noGrp="1"/>
          </p:cNvSpPr>
          <p:nvPr>
            <p:ph type="ftr" sz="quarter" idx="11"/>
          </p:nvPr>
        </p:nvSpPr>
        <p:spPr>
          <a:xfrm>
            <a:off x="2733189" y="10326976"/>
            <a:ext cx="4560570" cy="360045"/>
          </a:xfrm>
        </p:spPr>
        <p:txBody>
          <a:bodyPr bIns="0" anchor="b"/>
          <a:lstStyle>
            <a:lvl1pPr>
              <a:defRPr>
                <a:solidFill>
                  <a:schemeClr val="tx2"/>
                </a:solidFill>
              </a:defRPr>
            </a:lvl1pPr>
            <a:extLst/>
          </a:lstStyle>
          <a:p>
            <a:endParaRPr lang="en-US"/>
          </a:p>
        </p:txBody>
      </p:sp>
      <p:sp>
        <p:nvSpPr>
          <p:cNvPr id="6" name="Slide Number Placeholder 5"/>
          <p:cNvSpPr>
            <a:spLocks noGrp="1"/>
          </p:cNvSpPr>
          <p:nvPr>
            <p:ph type="sldNum" sz="quarter" idx="12"/>
          </p:nvPr>
        </p:nvSpPr>
        <p:spPr>
          <a:xfrm>
            <a:off x="10605975" y="10324301"/>
            <a:ext cx="926629" cy="360045"/>
          </a:xfrm>
        </p:spPr>
        <p:txBody>
          <a:bodyPr/>
          <a:lstStyle>
            <a:extLst/>
          </a:lstStyle>
          <a:p>
            <a:fld id="{D57F1E4F-1CFF-5643-939E-217C01CDF565}" type="slidenum">
              <a:rPr lang="en-US" smtClean="0"/>
              <a:pPr/>
              <a:t>‹#›</a:t>
            </a:fld>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720090" y="504063"/>
            <a:ext cx="11406226" cy="1800225"/>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720090" y="2520316"/>
            <a:ext cx="5544693" cy="7128392"/>
          </a:xfrm>
        </p:spPr>
        <p:txBody>
          <a:bodyPr anchor="t"/>
          <a:lstStyle>
            <a:lvl1pPr>
              <a:defRPr sz="4400"/>
            </a:lvl1pPr>
            <a:lvl2pPr>
              <a:defRPr sz="3800"/>
            </a:lvl2pPr>
            <a:lvl3pPr>
              <a:defRPr sz="3200"/>
            </a:lvl3pPr>
            <a:lvl4pPr>
              <a:defRPr sz="2800"/>
            </a:lvl4pPr>
            <a:lvl5pPr>
              <a:defRPr sz="2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581623" y="2520316"/>
            <a:ext cx="5544693" cy="7128392"/>
          </a:xfrm>
        </p:spPr>
        <p:txBody>
          <a:bodyPr anchor="t"/>
          <a:lstStyle>
            <a:lvl1pPr>
              <a:defRPr sz="4400"/>
            </a:lvl1pPr>
            <a:lvl2pPr>
              <a:defRPr sz="3800"/>
            </a:lvl2pPr>
            <a:lvl3pPr>
              <a:defRPr sz="3200"/>
            </a:lvl3pPr>
            <a:lvl4pPr>
              <a:defRPr sz="2800"/>
            </a:lvl4pPr>
            <a:lvl5pPr>
              <a:defRPr sz="2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B61BEF0D-F0BB-DE4B-95CE-6DB70DBA9567}" type="datetimeFigureOut">
              <a:rPr lang="en-US" smtClean="0"/>
              <a:pPr/>
              <a:t>8/30/2020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D57F1E4F-1CFF-5643-939E-217C01CDF565}" type="slidenum">
              <a:rPr lang="en-US" smtClean="0"/>
              <a:pPr/>
              <a:t>‹#›</a:t>
            </a:fld>
            <a:endParaRPr 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20090" y="504063"/>
            <a:ext cx="11406226" cy="1800225"/>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720090" y="9241155"/>
            <a:ext cx="5544693" cy="72009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2800" b="1">
                <a:solidFill>
                  <a:schemeClr val="tx2"/>
                </a:solidFill>
                <a:effectLst/>
              </a:defRPr>
            </a:lvl1pPr>
            <a:lvl2pPr>
              <a:buNone/>
              <a:defRPr sz="3200" b="1"/>
            </a:lvl2pPr>
            <a:lvl3pPr>
              <a:buNone/>
              <a:defRPr sz="2800" b="1"/>
            </a:lvl3pPr>
            <a:lvl4pPr>
              <a:buNone/>
              <a:defRPr sz="2500" b="1"/>
            </a:lvl4pPr>
            <a:lvl5pPr>
              <a:buNone/>
              <a:defRPr sz="25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581623" y="9241155"/>
            <a:ext cx="5544693" cy="72009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2800" b="1">
                <a:solidFill>
                  <a:schemeClr val="tx2"/>
                </a:solidFill>
                <a:effectLst/>
              </a:defRPr>
            </a:lvl1pPr>
            <a:lvl2pPr>
              <a:buNone/>
              <a:defRPr sz="3200" b="1"/>
            </a:lvl2pPr>
            <a:lvl3pPr>
              <a:buNone/>
              <a:defRPr sz="2800" b="1"/>
            </a:lvl3pPr>
            <a:lvl4pPr>
              <a:buNone/>
              <a:defRPr sz="2500" b="1"/>
            </a:lvl4pPr>
            <a:lvl5pPr>
              <a:buNone/>
              <a:defRPr sz="25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720090" y="2696148"/>
            <a:ext cx="5544693" cy="6480810"/>
          </a:xfrm>
        </p:spPr>
        <p:txBody>
          <a:bodyPr/>
          <a:lstStyle>
            <a:lvl1pPr>
              <a:defRPr sz="3800"/>
            </a:lvl1pPr>
            <a:lvl2pPr>
              <a:defRPr sz="3200"/>
            </a:lvl2pPr>
            <a:lvl3pPr>
              <a:defRPr sz="2800"/>
            </a:lvl3pPr>
            <a:lvl4pPr>
              <a:defRPr sz="2500"/>
            </a:lvl4pPr>
            <a:lvl5pPr>
              <a:defRPr sz="25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581623" y="2696148"/>
            <a:ext cx="5544693" cy="6480810"/>
          </a:xfrm>
        </p:spPr>
        <p:txBody>
          <a:bodyPr/>
          <a:lstStyle>
            <a:lvl1pPr>
              <a:defRPr sz="3800"/>
            </a:lvl1pPr>
            <a:lvl2pPr>
              <a:defRPr sz="3200"/>
            </a:lvl2pPr>
            <a:lvl3pPr>
              <a:defRPr sz="2800"/>
            </a:lvl3pPr>
            <a:lvl4pPr>
              <a:defRPr sz="2500"/>
            </a:lvl4pPr>
            <a:lvl5pPr>
              <a:defRPr sz="25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B61BEF0D-F0BB-DE4B-95CE-6DB70DBA9567}" type="datetimeFigureOut">
              <a:rPr lang="en-US" smtClean="0"/>
              <a:pPr/>
              <a:t>8/30/2020</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D57F1E4F-1CFF-5643-939E-217C01CDF565}" type="slidenum">
              <a:rPr lang="en-US" smtClean="0"/>
              <a:pPr/>
              <a:t>‹#›</a:t>
            </a:fld>
            <a:endParaRPr 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720090" y="504063"/>
            <a:ext cx="11406226" cy="1800225"/>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B61BEF0D-F0BB-DE4B-95CE-6DB70DBA9567}" type="datetimeFigureOut">
              <a:rPr lang="en-US" smtClean="0"/>
              <a:pPr/>
              <a:t>8/30/2020</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D57F1E4F-1CFF-5643-939E-217C01CDF565}" type="slidenum">
              <a:rPr lang="en-US" smtClean="0"/>
              <a:pPr/>
              <a:t>‹#›</a:t>
            </a:fld>
            <a:endParaRPr 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extLst/>
          </a:lstStyle>
          <a:p>
            <a:fld id="{B61BEF0D-F0BB-DE4B-95CE-6DB70DBA9567}" type="datetimeFigureOut">
              <a:rPr lang="en-US" smtClean="0"/>
              <a:pPr/>
              <a:t>8/30/2020</a:t>
            </a:fld>
            <a:endParaRPr lang="en-US"/>
          </a:p>
        </p:txBody>
      </p:sp>
      <p:sp>
        <p:nvSpPr>
          <p:cNvPr id="3" name="Footer Placeholder 2"/>
          <p:cNvSpPr>
            <a:spLocks noGrp="1"/>
          </p:cNvSpPr>
          <p:nvPr>
            <p:ph type="ftr" sz="quarter" idx="11"/>
          </p:nvPr>
        </p:nvSpPr>
        <p:spPr/>
        <p:txBody>
          <a:bodyPr/>
          <a:lstStyle>
            <a:lvl1pPr>
              <a:defRPr>
                <a:solidFill>
                  <a:schemeClr val="tx2"/>
                </a:solidFill>
              </a:defRPr>
            </a:lvl1pPr>
            <a:extLst/>
          </a:lstStyle>
          <a:p>
            <a:endParaRPr lang="en-US"/>
          </a:p>
        </p:txBody>
      </p:sp>
      <p:sp>
        <p:nvSpPr>
          <p:cNvPr id="4" name="Slide Number Placeholder 3"/>
          <p:cNvSpPr>
            <a:spLocks noGrp="1"/>
          </p:cNvSpPr>
          <p:nvPr>
            <p:ph type="sldNum" sz="quarter" idx="12"/>
          </p:nvPr>
        </p:nvSpPr>
        <p:spPr/>
        <p:txBody>
          <a:bodyPr/>
          <a:lstStyle>
            <a:extLst/>
          </a:lstStyle>
          <a:p>
            <a:fld id="{D57F1E4F-1CFF-5643-939E-217C01CDF56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835304" y="2073859"/>
            <a:ext cx="12241530" cy="2145868"/>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101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835304" y="4259846"/>
            <a:ext cx="12241530" cy="2377796"/>
          </a:xfrm>
        </p:spPr>
        <p:txBody>
          <a:bodyPr lIns="82275" rIns="82275" anchor="t"/>
          <a:lstStyle>
            <a:lvl1pPr marL="0" indent="0">
              <a:buNone/>
              <a:defRPr sz="3900">
                <a:solidFill>
                  <a:schemeClr val="tx1"/>
                </a:solidFill>
              </a:defRPr>
            </a:lvl1pPr>
            <a:lvl2pPr>
              <a:buNone/>
              <a:defRPr sz="3200">
                <a:solidFill>
                  <a:schemeClr val="tx1">
                    <a:tint val="75000"/>
                  </a:schemeClr>
                </a:solidFill>
              </a:defRPr>
            </a:lvl2pPr>
            <a:lvl3pPr>
              <a:buNone/>
              <a:defRPr sz="2800">
                <a:solidFill>
                  <a:schemeClr val="tx1">
                    <a:tint val="75000"/>
                  </a:schemeClr>
                </a:solidFill>
              </a:defRPr>
            </a:lvl3pPr>
            <a:lvl4pPr>
              <a:buNone/>
              <a:defRPr sz="2500">
                <a:solidFill>
                  <a:schemeClr val="tx1">
                    <a:tint val="75000"/>
                  </a:schemeClr>
                </a:solidFill>
              </a:defRPr>
            </a:lvl4pPr>
            <a:lvl5pPr>
              <a:buNone/>
              <a:defRPr sz="25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20090" y="360045"/>
            <a:ext cx="9289161" cy="1848231"/>
          </a:xfrm>
        </p:spPr>
        <p:txBody>
          <a:bodyPr wrap="square" anchor="b"/>
          <a:lstStyle>
            <a:lvl1pPr algn="l">
              <a:buNone/>
              <a:defRPr lang="en-US" sz="3800" baseline="0" smtClean="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720090" y="2358430"/>
            <a:ext cx="9289161" cy="948956"/>
          </a:xfrm>
        </p:spPr>
        <p:txBody>
          <a:bodyPr rot="0" spcFirstLastPara="0" vertOverflow="overflow" horzOverflow="overflow" vert="horz" wrap="square" lIns="72009" tIns="0" rIns="0" bIns="0" numCol="1" spcCol="0" rtlCol="0" fromWordArt="0" anchor="t" anchorCtr="0" forceAA="0" compatLnSpc="1">
            <a:normAutofit/>
          </a:bodyPr>
          <a:lstStyle>
            <a:lvl1pPr marL="0" indent="0">
              <a:spcBef>
                <a:spcPts val="0"/>
              </a:spcBef>
              <a:spcAft>
                <a:spcPts val="0"/>
              </a:spcAft>
              <a:buNone/>
              <a:defRPr sz="2200"/>
            </a:lvl1pPr>
            <a:lvl2pPr>
              <a:buNone/>
              <a:defRPr sz="1900"/>
            </a:lvl2pPr>
            <a:lvl3pPr>
              <a:buNone/>
              <a:defRPr sz="1600"/>
            </a:lvl3pPr>
            <a:lvl4pPr>
              <a:buNone/>
              <a:defRPr sz="1400"/>
            </a:lvl4pPr>
            <a:lvl5pPr>
              <a:buNone/>
              <a:defRPr sz="14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720090" y="3360420"/>
            <a:ext cx="11401425" cy="6885509"/>
          </a:xfrm>
        </p:spPr>
        <p:txBody>
          <a:bodyPr/>
          <a:lstStyle>
            <a:lvl1pPr>
              <a:defRPr sz="5000"/>
            </a:lvl1pPr>
            <a:lvl2pPr>
              <a:defRPr sz="4400"/>
            </a:lvl2pPr>
            <a:lvl3pPr>
              <a:defRPr sz="3800"/>
            </a:lvl3pPr>
            <a:lvl4pPr>
              <a:defRPr sz="3200"/>
            </a:lvl4pPr>
            <a:lvl5pPr>
              <a:defRPr sz="32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B61BEF0D-F0BB-DE4B-95CE-6DB70DBA9567}" type="datetimeFigureOut">
              <a:rPr lang="en-US" smtClean="0"/>
              <a:pPr/>
              <a:t>8/30/2020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D57F1E4F-1CFF-5643-939E-217C01CDF565}" type="slidenum">
              <a:rPr lang="en-US" smtClean="0"/>
              <a:pPr/>
              <a:t>‹#›</a:t>
            </a:fld>
            <a:endParaRPr 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rot="21240000">
            <a:off x="941800" y="1582353"/>
            <a:ext cx="6803255" cy="6792302"/>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lIns="144018" tIns="72009" rIns="144018" bIns="72009" rtlCol="0" anchor="ctr"/>
          <a:lstStyle>
            <a:extLst/>
          </a:lstStyle>
          <a:p>
            <a:pPr algn="ctr" eaLnBrk="1" latinLnBrk="0" hangingPunct="1"/>
            <a:endParaRPr kumimoji="0" lang="en-US"/>
          </a:p>
        </p:txBody>
      </p:sp>
      <p:sp>
        <p:nvSpPr>
          <p:cNvPr id="9" name="Rectangle 8"/>
          <p:cNvSpPr/>
          <p:nvPr/>
        </p:nvSpPr>
        <p:spPr>
          <a:xfrm rot="21420000">
            <a:off x="939813" y="1573136"/>
            <a:ext cx="6803255" cy="6792302"/>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lIns="144018" tIns="72009" rIns="144018" bIns="72009" rtlCol="0" anchor="ctr"/>
          <a:lstStyle>
            <a:extLst/>
          </a:lstStyle>
          <a:p>
            <a:pPr algn="ctr" eaLnBrk="1" latinLnBrk="0" hangingPunct="1"/>
            <a:endParaRPr kumimoji="0" lang="en-US"/>
          </a:p>
        </p:txBody>
      </p:sp>
      <p:sp>
        <p:nvSpPr>
          <p:cNvPr id="2" name="Title 1"/>
          <p:cNvSpPr>
            <a:spLocks noGrp="1"/>
          </p:cNvSpPr>
          <p:nvPr>
            <p:ph type="title"/>
          </p:nvPr>
        </p:nvSpPr>
        <p:spPr>
          <a:xfrm>
            <a:off x="8487829" y="1800225"/>
            <a:ext cx="5400675" cy="3240405"/>
          </a:xfrm>
        </p:spPr>
        <p:txBody>
          <a:bodyPr vert="horz" anchor="b"/>
          <a:lstStyle>
            <a:lvl1pPr algn="l">
              <a:buNone/>
              <a:defRPr sz="47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en-US" smtClean="0"/>
              <a:t>Click to edit Master title style</a:t>
            </a:r>
            <a:endParaRPr kumimoji="0" lang="en-US" dirty="0"/>
          </a:p>
        </p:txBody>
      </p:sp>
      <p:sp>
        <p:nvSpPr>
          <p:cNvPr id="4" name="Text Placeholder 3"/>
          <p:cNvSpPr>
            <a:spLocks noGrp="1"/>
          </p:cNvSpPr>
          <p:nvPr>
            <p:ph type="body" sz="half" idx="2"/>
          </p:nvPr>
        </p:nvSpPr>
        <p:spPr>
          <a:xfrm>
            <a:off x="8487829" y="5171724"/>
            <a:ext cx="5400675" cy="3024378"/>
          </a:xfrm>
        </p:spPr>
        <p:txBody>
          <a:bodyPr rot="0" spcFirstLastPara="0" vertOverflow="overflow" horzOverflow="overflow" vert="horz" wrap="square" lIns="129616" tIns="0" rIns="0" bIns="0" numCol="1" spcCol="0" rtlCol="0" fromWordArt="0" anchor="t" anchorCtr="0" forceAA="0" compatLnSpc="1">
            <a:normAutofit/>
          </a:bodyPr>
          <a:lstStyle>
            <a:lvl1pPr marL="0" indent="0">
              <a:lnSpc>
                <a:spcPct val="100000"/>
              </a:lnSpc>
              <a:spcBef>
                <a:spcPts val="0"/>
              </a:spcBef>
              <a:buFontTx/>
              <a:buNone/>
              <a:defRPr sz="2200" baseline="0">
                <a:solidFill>
                  <a:schemeClr val="tx1"/>
                </a:solidFill>
              </a:defRPr>
            </a:lvl1pPr>
            <a:lvl2pPr>
              <a:defRPr sz="1900"/>
            </a:lvl2pPr>
            <a:lvl3pPr>
              <a:defRPr sz="1600"/>
            </a:lvl3pPr>
            <a:lvl4pPr>
              <a:defRPr sz="1400"/>
            </a:lvl4pPr>
            <a:lvl5pPr>
              <a:defRPr sz="14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en-US" smtClean="0"/>
              <a:t>Click to edit Master text styles</a:t>
            </a:r>
          </a:p>
        </p:txBody>
      </p:sp>
      <p:sp>
        <p:nvSpPr>
          <p:cNvPr id="5" name="Date Placeholder 4"/>
          <p:cNvSpPr>
            <a:spLocks noGrp="1"/>
          </p:cNvSpPr>
          <p:nvPr>
            <p:ph type="dt" sz="half" idx="10"/>
          </p:nvPr>
        </p:nvSpPr>
        <p:spPr/>
        <p:txBody>
          <a:bodyPr/>
          <a:lstStyle>
            <a:extLst/>
          </a:lstStyle>
          <a:p>
            <a:fld id="{B61BEF0D-F0BB-DE4B-95CE-6DB70DBA9567}" type="datetimeFigureOut">
              <a:rPr lang="en-US" smtClean="0"/>
              <a:pPr/>
              <a:t>8/30/2020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D57F1E4F-1CFF-5643-939E-217C01CDF565}" type="slidenum">
              <a:rPr lang="en-US" smtClean="0"/>
              <a:pPr/>
              <a:t>‹#›</a:t>
            </a:fld>
            <a:endParaRPr lang="en-US"/>
          </a:p>
        </p:txBody>
      </p:sp>
      <p:sp>
        <p:nvSpPr>
          <p:cNvPr id="10" name="Picture Placeholder 9"/>
          <p:cNvSpPr>
            <a:spLocks noGrp="1"/>
          </p:cNvSpPr>
          <p:nvPr>
            <p:ph type="pic" idx="1"/>
          </p:nvPr>
        </p:nvSpPr>
        <p:spPr>
          <a:xfrm>
            <a:off x="1045299" y="1639578"/>
            <a:ext cx="6624828" cy="6624828"/>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5000"/>
            </a:lvl1pPr>
            <a:extLst/>
          </a:lstStyle>
          <a:p>
            <a:r>
              <a:rPr kumimoji="0" lang="en-US" smtClean="0"/>
              <a:t>Click icon to add picture</a:t>
            </a:r>
            <a:endParaRPr kumimoji="0" lang="en-US" dirty="0"/>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B61BEF0D-F0BB-DE4B-95CE-6DB70DBA9567}" type="datetimeFigureOut">
              <a:rPr lang="en-US" smtClean="0"/>
              <a:pPr/>
              <a:t>8/30/2020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D57F1E4F-1CFF-5643-939E-217C01CDF565}" type="slidenum">
              <a:rPr lang="en-US" smtClean="0"/>
              <a:pPr/>
              <a:t>‹#›</a:t>
            </a:fld>
            <a:endParaRPr 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321290" y="433055"/>
            <a:ext cx="2400300" cy="9216152"/>
          </a:xfrm>
        </p:spPr>
        <p:txBody>
          <a:bodyPr vert="eaVert" ancho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720090" y="432562"/>
            <a:ext cx="9481185" cy="9216152"/>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682435" y="10328765"/>
            <a:ext cx="3153881" cy="357371"/>
          </a:xfrm>
        </p:spPr>
        <p:txBody>
          <a:bodyPr/>
          <a:lstStyle>
            <a:extLst/>
          </a:lstStyle>
          <a:p>
            <a:fld id="{B61BEF0D-F0BB-DE4B-95CE-6DB70DBA9567}" type="datetimeFigureOut">
              <a:rPr lang="en-US" smtClean="0"/>
              <a:pPr/>
              <a:t>8/30/2020</a:t>
            </a:fld>
            <a:endParaRPr lang="en-US"/>
          </a:p>
        </p:txBody>
      </p:sp>
      <p:sp>
        <p:nvSpPr>
          <p:cNvPr id="5" name="Footer Placeholder 4"/>
          <p:cNvSpPr>
            <a:spLocks noGrp="1"/>
          </p:cNvSpPr>
          <p:nvPr>
            <p:ph type="ftr" sz="quarter" idx="11"/>
          </p:nvPr>
        </p:nvSpPr>
        <p:spPr>
          <a:xfrm>
            <a:off x="720090" y="10326091"/>
            <a:ext cx="5760720" cy="360045"/>
          </a:xfrm>
        </p:spPr>
        <p:txBody>
          <a:bodyPr/>
          <a:lstStyle>
            <a:extLst/>
          </a:lstStyle>
          <a:p>
            <a:endParaRPr lang="en-US"/>
          </a:p>
        </p:txBody>
      </p:sp>
      <p:sp>
        <p:nvSpPr>
          <p:cNvPr id="6" name="Slide Number Placeholder 5"/>
          <p:cNvSpPr>
            <a:spLocks noGrp="1"/>
          </p:cNvSpPr>
          <p:nvPr>
            <p:ph type="sldNum" sz="quarter" idx="12"/>
          </p:nvPr>
        </p:nvSpPr>
        <p:spPr>
          <a:xfrm>
            <a:off x="9850831" y="10321290"/>
            <a:ext cx="926629" cy="360045"/>
          </a:xfrm>
        </p:spPr>
        <p:txBody>
          <a:bodyPr/>
          <a:lstStyle>
            <a:lvl1pPr>
              <a:defRPr>
                <a:solidFill>
                  <a:schemeClr val="tx2"/>
                </a:solidFill>
              </a:defRPr>
            </a:lvl1pPr>
            <a:extLst/>
          </a:lstStyle>
          <a:p>
            <a:fld id="{D57F1E4F-1CFF-5643-939E-217C01CDF565}"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720092" y="1108942"/>
            <a:ext cx="12961620" cy="1800225"/>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720090" y="3024135"/>
            <a:ext cx="6360795" cy="6984873"/>
          </a:xfrm>
        </p:spPr>
        <p:txBody>
          <a:bodyPr/>
          <a:lstStyle>
            <a:lvl1pPr>
              <a:defRPr sz="4700"/>
            </a:lvl1pPr>
            <a:lvl2pPr>
              <a:defRPr sz="4300"/>
            </a:lvl2pPr>
            <a:lvl3pPr>
              <a:defRPr sz="3600"/>
            </a:lvl3pPr>
            <a:lvl4pPr>
              <a:defRPr sz="3200"/>
            </a:lvl4pPr>
            <a:lvl5pPr>
              <a:defRPr sz="32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7320915" y="3024135"/>
            <a:ext cx="6360795" cy="6984873"/>
          </a:xfrm>
        </p:spPr>
        <p:txBody>
          <a:bodyPr/>
          <a:lstStyle>
            <a:lvl1pPr>
              <a:defRPr sz="4700"/>
            </a:lvl1pPr>
            <a:lvl2pPr>
              <a:defRPr sz="4300"/>
            </a:lvl2pPr>
            <a:lvl3pPr>
              <a:defRPr sz="3600"/>
            </a:lvl3pPr>
            <a:lvl4pPr>
              <a:defRPr sz="3200"/>
            </a:lvl4pPr>
            <a:lvl5pPr>
              <a:defRPr sz="32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B61BEF0D-F0BB-DE4B-95CE-6DB70DBA9567}" type="datetimeFigureOut">
              <a:rPr lang="en-US" smtClean="0"/>
              <a:pPr/>
              <a:t>8/30/2020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20092" y="1108942"/>
            <a:ext cx="12961620" cy="1800225"/>
          </a:xfrm>
        </p:spPr>
        <p:txBody>
          <a:bodyPr tIns="82275"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0090" y="2922017"/>
            <a:ext cx="6363296" cy="1038479"/>
          </a:xfrm>
        </p:spPr>
        <p:txBody>
          <a:bodyPr lIns="82275" tIns="0" rIns="82275" bIns="0" anchor="ctr">
            <a:noAutofit/>
          </a:bodyPr>
          <a:lstStyle>
            <a:lvl1pPr marL="0" indent="0">
              <a:buNone/>
              <a:defRPr sz="4300" b="1" cap="none" baseline="0">
                <a:solidFill>
                  <a:schemeClr val="tx2"/>
                </a:solidFill>
                <a:effectLst/>
              </a:defRPr>
            </a:lvl1pPr>
            <a:lvl2pPr>
              <a:buNone/>
              <a:defRPr sz="3600" b="1"/>
            </a:lvl2pPr>
            <a:lvl3pPr>
              <a:buNone/>
              <a:defRPr sz="3200" b="1"/>
            </a:lvl3pPr>
            <a:lvl4pPr>
              <a:buNone/>
              <a:defRPr sz="2800" b="1"/>
            </a:lvl4pPr>
            <a:lvl5pPr>
              <a:buNone/>
              <a:defRPr sz="28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7315920" y="2929121"/>
            <a:ext cx="6365796" cy="1031378"/>
          </a:xfrm>
        </p:spPr>
        <p:txBody>
          <a:bodyPr lIns="82275" tIns="0" rIns="82275" bIns="0" anchor="ctr"/>
          <a:lstStyle>
            <a:lvl1pPr marL="0" indent="0">
              <a:buNone/>
              <a:defRPr sz="4300" b="1" cap="none" baseline="0">
                <a:solidFill>
                  <a:schemeClr val="tx2"/>
                </a:solidFill>
                <a:effectLst/>
              </a:defRPr>
            </a:lvl1pPr>
            <a:lvl2pPr>
              <a:buNone/>
              <a:defRPr sz="3600" b="1"/>
            </a:lvl2pPr>
            <a:lvl3pPr>
              <a:buNone/>
              <a:defRPr sz="3200" b="1"/>
            </a:lvl3pPr>
            <a:lvl4pPr>
              <a:buNone/>
              <a:defRPr sz="2800" b="1"/>
            </a:lvl4pPr>
            <a:lvl5pPr>
              <a:buNone/>
              <a:defRPr sz="28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720090" y="3960497"/>
            <a:ext cx="6363296" cy="6057009"/>
          </a:xfrm>
        </p:spPr>
        <p:txBody>
          <a:bodyPr tIns="0"/>
          <a:lstStyle>
            <a:lvl1pPr>
              <a:defRPr sz="3900"/>
            </a:lvl1pPr>
            <a:lvl2pPr>
              <a:defRPr sz="3600"/>
            </a:lvl2pPr>
            <a:lvl3pPr>
              <a:defRPr sz="3200"/>
            </a:lvl3pPr>
            <a:lvl4pPr>
              <a:defRPr sz="2800"/>
            </a:lvl4pPr>
            <a:lvl5pPr>
              <a:defRPr sz="2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7315920" y="3960497"/>
            <a:ext cx="6365796" cy="6057009"/>
          </a:xfrm>
        </p:spPr>
        <p:txBody>
          <a:bodyPr tIns="0"/>
          <a:lstStyle>
            <a:lvl1pPr>
              <a:defRPr sz="3900"/>
            </a:lvl1pPr>
            <a:lvl2pPr>
              <a:defRPr sz="3600"/>
            </a:lvl2pPr>
            <a:lvl3pPr>
              <a:defRPr sz="3200"/>
            </a:lvl3pPr>
            <a:lvl4pPr>
              <a:defRPr sz="2800"/>
            </a:lvl4pPr>
            <a:lvl5pPr>
              <a:defRPr sz="2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B61BEF0D-F0BB-DE4B-95CE-6DB70DBA9567}" type="datetimeFigureOut">
              <a:rPr lang="en-US" smtClean="0"/>
              <a:pPr/>
              <a:t>8/30/2020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720090" y="1108942"/>
            <a:ext cx="13081635" cy="1800225"/>
          </a:xfrm>
        </p:spPr>
        <p:txBody>
          <a:bodyPr vert="horz" tIns="82275"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9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B61BEF0D-F0BB-DE4B-95CE-6DB70DBA9567}" type="datetimeFigureOut">
              <a:rPr lang="en-US" smtClean="0"/>
              <a:pPr/>
              <a:t>8/30/2020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8/30/2020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0137" y="810106"/>
            <a:ext cx="4320540" cy="1830229"/>
          </a:xfrm>
        </p:spPr>
        <p:txBody>
          <a:bodyPr lIns="0" anchor="b">
            <a:noAutofit/>
          </a:bodyPr>
          <a:lstStyle>
            <a:lvl1pPr algn="l" rtl="0">
              <a:spcBef>
                <a:spcPct val="0"/>
              </a:spcBef>
              <a:buNone/>
              <a:defRPr sz="47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1080137" y="2640330"/>
            <a:ext cx="4320540" cy="7200900"/>
          </a:xfrm>
        </p:spPr>
        <p:txBody>
          <a:bodyPr lIns="32910" rIns="32910"/>
          <a:lstStyle>
            <a:lvl1pPr marL="0" indent="0" algn="l">
              <a:buNone/>
              <a:defRPr sz="2500"/>
            </a:lvl1pPr>
            <a:lvl2pPr indent="0" algn="l">
              <a:buNone/>
              <a:defRPr sz="2200"/>
            </a:lvl2pPr>
            <a:lvl3pPr indent="0" algn="l">
              <a:buNone/>
              <a:defRPr sz="1700"/>
            </a:lvl3pPr>
            <a:lvl4pPr indent="0" algn="l">
              <a:buNone/>
              <a:defRPr sz="1600"/>
            </a:lvl4pPr>
            <a:lvl5pPr indent="0" algn="l">
              <a:buNone/>
              <a:defRPr sz="16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5630704" y="2640330"/>
            <a:ext cx="8051006" cy="7200900"/>
          </a:xfrm>
        </p:spPr>
        <p:txBody>
          <a:bodyPr tIns="0"/>
          <a:lstStyle>
            <a:lvl1pPr>
              <a:defRPr sz="5000"/>
            </a:lvl1pPr>
            <a:lvl2pPr>
              <a:defRPr sz="4700"/>
            </a:lvl2pPr>
            <a:lvl3pPr>
              <a:defRPr sz="4300"/>
            </a:lvl3pPr>
            <a:lvl4pPr>
              <a:defRPr sz="3600"/>
            </a:lvl4pPr>
            <a:lvl5pPr>
              <a:defRPr sz="32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B61BEF0D-F0BB-DE4B-95CE-6DB70DBA9567}" type="datetimeFigureOut">
              <a:rPr lang="en-US" smtClean="0"/>
              <a:pPr/>
              <a:t>8/30/2020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4986061" y="1745221"/>
            <a:ext cx="8281035" cy="648081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lIns="164554" tIns="82275" rIns="164554" bIns="82275" rtlCol="0" anchor="ctr"/>
          <a:lstStyle/>
          <a:p>
            <a:pPr algn="ctr" eaLnBrk="1" latinLnBrk="0" hangingPunct="1"/>
            <a:endParaRPr kumimoji="0" lang="en-US"/>
          </a:p>
        </p:txBody>
      </p:sp>
      <p:sp>
        <p:nvSpPr>
          <p:cNvPr id="12" name="Right Triangle 11"/>
          <p:cNvSpPr/>
          <p:nvPr/>
        </p:nvSpPr>
        <p:spPr>
          <a:xfrm rot="420000" flipV="1">
            <a:off x="12606511" y="8441638"/>
            <a:ext cx="244831" cy="244831"/>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lIns="164554" tIns="82275" rIns="164554" bIns="82275" rtlCol="0" anchor="ctr"/>
          <a:lstStyle/>
          <a:p>
            <a:pPr algn="ctr" eaLnBrk="1" latinLnBrk="0" hangingPunct="1"/>
            <a:endParaRPr kumimoji="0" lang="en-US"/>
          </a:p>
        </p:txBody>
      </p:sp>
      <p:sp>
        <p:nvSpPr>
          <p:cNvPr id="2" name="Title 1"/>
          <p:cNvSpPr>
            <a:spLocks noGrp="1"/>
          </p:cNvSpPr>
          <p:nvPr>
            <p:ph type="title"/>
          </p:nvPr>
        </p:nvSpPr>
        <p:spPr>
          <a:xfrm>
            <a:off x="960120" y="1853771"/>
            <a:ext cx="3485236" cy="2492628"/>
          </a:xfrm>
        </p:spPr>
        <p:txBody>
          <a:bodyPr vert="horz" lIns="82275" tIns="82275" rIns="82275" bIns="82275" anchor="b"/>
          <a:lstStyle>
            <a:lvl1pPr algn="l">
              <a:buNone/>
              <a:defRPr sz="36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60120" y="4455338"/>
            <a:ext cx="3480435" cy="3432429"/>
          </a:xfrm>
        </p:spPr>
        <p:txBody>
          <a:bodyPr lIns="115188" rIns="82275" bIns="82275" anchor="t"/>
          <a:lstStyle>
            <a:lvl1pPr marL="0" indent="0" algn="l">
              <a:spcBef>
                <a:spcPts val="450"/>
              </a:spcBef>
              <a:buFontTx/>
              <a:buNone/>
              <a:defRPr sz="2400"/>
            </a:lvl1pPr>
            <a:lvl2pPr>
              <a:defRPr sz="2200"/>
            </a:lvl2pPr>
            <a:lvl3pPr>
              <a:defRPr sz="1700"/>
            </a:lvl3pPr>
            <a:lvl4pPr>
              <a:defRPr sz="1600"/>
            </a:lvl4pPr>
            <a:lvl5pPr>
              <a:defRPr sz="16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8/30/2020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2721590" y="10011255"/>
            <a:ext cx="960120" cy="575072"/>
          </a:xfrm>
        </p:spPr>
        <p:txBody>
          <a:bodyPr/>
          <a:lstStyle/>
          <a:p>
            <a:fld id="{D57F1E4F-1CFF-5643-939E-217C01CDF565}" type="slidenum">
              <a:rPr lang="en-US" smtClean="0"/>
              <a:pPr/>
              <a:t>‹#›</a:t>
            </a:fld>
            <a:endParaRPr lang="en-US"/>
          </a:p>
        </p:txBody>
      </p:sp>
      <p:sp>
        <p:nvSpPr>
          <p:cNvPr id="3" name="Picture Placeholder 2"/>
          <p:cNvSpPr>
            <a:spLocks noGrp="1"/>
          </p:cNvSpPr>
          <p:nvPr>
            <p:ph type="pic" idx="1"/>
          </p:nvPr>
        </p:nvSpPr>
        <p:spPr>
          <a:xfrm rot="420000">
            <a:off x="5490124" y="1889239"/>
            <a:ext cx="7272909" cy="6192774"/>
          </a:xfrm>
          <a:prstGeom prst="rect">
            <a:avLst/>
          </a:prstGeom>
          <a:solidFill>
            <a:schemeClr val="bg2"/>
          </a:solidFill>
          <a:ln w="3000" cap="rnd">
            <a:solidFill>
              <a:srgbClr val="C0C0C0"/>
            </a:solidFill>
            <a:round/>
          </a:ln>
          <a:effectLst/>
        </p:spPr>
        <p:txBody>
          <a:bodyPr/>
          <a:lstStyle>
            <a:lvl1pPr marL="0" indent="0">
              <a:buNone/>
              <a:defRPr sz="5800"/>
            </a:lvl1pPr>
          </a:lstStyle>
          <a:p>
            <a:r>
              <a:rPr kumimoji="0" lang="en-US" smtClean="0"/>
              <a:t>Click icon to add picture</a:t>
            </a:r>
            <a:endParaRPr kumimoji="0" lang="en-US" dirty="0"/>
          </a:p>
        </p:txBody>
      </p:sp>
      <p:sp>
        <p:nvSpPr>
          <p:cNvPr id="10" name="Freeform 9"/>
          <p:cNvSpPr>
            <a:spLocks/>
          </p:cNvSpPr>
          <p:nvPr/>
        </p:nvSpPr>
        <p:spPr bwMode="auto">
          <a:xfrm flipV="1">
            <a:off x="-15002" y="9161147"/>
            <a:ext cx="14431804" cy="1640205"/>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164554" tIns="82275" rIns="164554" bIns="82275" anchor="t" compatLnSpc="1"/>
          <a:lstStyle/>
          <a:p>
            <a:pPr marL="0" algn="l" rtl="0" eaLnBrk="1" latinLnBrk="0" hangingPunct="1"/>
            <a:endParaRPr kumimoji="0" lang="en-US" dirty="0">
              <a:solidFill>
                <a:schemeClr val="tx1"/>
              </a:solidFill>
              <a:latin typeface="+mn-lt"/>
              <a:ea typeface="+mn-ea"/>
              <a:cs typeface="+mn-cs"/>
            </a:endParaRPr>
          </a:p>
        </p:txBody>
      </p:sp>
      <p:sp>
        <p:nvSpPr>
          <p:cNvPr id="11" name="Freeform 10"/>
          <p:cNvSpPr>
            <a:spLocks/>
          </p:cNvSpPr>
          <p:nvPr/>
        </p:nvSpPr>
        <p:spPr bwMode="auto">
          <a:xfrm flipV="1">
            <a:off x="6900862" y="9796228"/>
            <a:ext cx="7500938" cy="1005126"/>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164554" tIns="82275" rIns="164554" bIns="82275" anchor="t" compatLnSpc="1"/>
          <a:lstStyle/>
          <a:p>
            <a:pPr marL="0" algn="l" rtl="0" eaLnBrk="1" latinLnBrk="0" hangingPunct="1"/>
            <a:endParaRPr kumimoji="0" lang="en-US" dirty="0">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3.jpe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15002" y="-11252"/>
            <a:ext cx="14431804" cy="1640205"/>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164554" tIns="82275" rIns="164554" bIns="82275" anchor="t" compatLnSpc="1"/>
          <a:lstStyle/>
          <a:p>
            <a:pPr marL="0" algn="l" rtl="0" eaLnBrk="1" latinLnBrk="0" hangingPunct="1"/>
            <a:endParaRPr kumimoji="0" lang="en-US" dirty="0">
              <a:solidFill>
                <a:schemeClr val="tx1"/>
              </a:solidFill>
              <a:latin typeface="+mn-lt"/>
              <a:ea typeface="+mn-ea"/>
              <a:cs typeface="+mn-cs"/>
            </a:endParaRPr>
          </a:p>
        </p:txBody>
      </p:sp>
      <p:sp>
        <p:nvSpPr>
          <p:cNvPr id="8" name="Freeform 7"/>
          <p:cNvSpPr>
            <a:spLocks/>
          </p:cNvSpPr>
          <p:nvPr/>
        </p:nvSpPr>
        <p:spPr bwMode="auto">
          <a:xfrm>
            <a:off x="6900862" y="-11250"/>
            <a:ext cx="7500938" cy="1005126"/>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164554" tIns="82275" rIns="164554" bIns="82275" anchor="t" compatLnSpc="1"/>
          <a:lstStyle/>
          <a:p>
            <a:pPr marL="0" algn="l" rtl="0" eaLnBrk="1" latinLnBrk="0" hangingPunct="1"/>
            <a:endParaRPr kumimoji="0" lang="en-US" dirty="0">
              <a:solidFill>
                <a:schemeClr val="tx1"/>
              </a:solidFill>
              <a:latin typeface="+mn-lt"/>
              <a:ea typeface="+mn-ea"/>
              <a:cs typeface="+mn-cs"/>
            </a:endParaRPr>
          </a:p>
        </p:txBody>
      </p:sp>
      <p:sp>
        <p:nvSpPr>
          <p:cNvPr id="9" name="Title Placeholder 8"/>
          <p:cNvSpPr>
            <a:spLocks noGrp="1"/>
          </p:cNvSpPr>
          <p:nvPr>
            <p:ph type="title"/>
          </p:nvPr>
        </p:nvSpPr>
        <p:spPr>
          <a:xfrm>
            <a:off x="720092" y="1108942"/>
            <a:ext cx="12961620" cy="1800225"/>
          </a:xfrm>
          <a:prstGeom prst="rect">
            <a:avLst/>
          </a:prstGeom>
        </p:spPr>
        <p:txBody>
          <a:bodyPr vert="horz" lIns="0" tIns="82275"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720092" y="3048381"/>
            <a:ext cx="12961620" cy="6912864"/>
          </a:xfrm>
          <a:prstGeom prst="rect">
            <a:avLst/>
          </a:prstGeom>
        </p:spPr>
        <p:txBody>
          <a:bodyPr vert="horz" lIns="164554" tIns="82275" rIns="164554" bIns="82275">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720092" y="10011255"/>
            <a:ext cx="3360420" cy="575072"/>
          </a:xfrm>
          <a:prstGeom prst="rect">
            <a:avLst/>
          </a:prstGeom>
        </p:spPr>
        <p:txBody>
          <a:bodyPr vert="horz" lIns="0" tIns="0" rIns="0" bIns="0" anchor="b"/>
          <a:lstStyle>
            <a:lvl1pPr algn="l" eaLnBrk="1" latinLnBrk="0" hangingPunct="1">
              <a:defRPr kumimoji="0" sz="2200">
                <a:solidFill>
                  <a:schemeClr val="tx2">
                    <a:shade val="90000"/>
                  </a:schemeClr>
                </a:solidFill>
              </a:defRPr>
            </a:lvl1pPr>
          </a:lstStyle>
          <a:p>
            <a:fld id="{B61BEF0D-F0BB-DE4B-95CE-6DB70DBA9567}" type="datetimeFigureOut">
              <a:rPr lang="en-US" smtClean="0"/>
              <a:pPr/>
              <a:t>8/30/2020</a:t>
            </a:fld>
            <a:endParaRPr lang="en-US"/>
          </a:p>
        </p:txBody>
      </p:sp>
      <p:sp>
        <p:nvSpPr>
          <p:cNvPr id="22" name="Footer Placeholder 21"/>
          <p:cNvSpPr>
            <a:spLocks noGrp="1"/>
          </p:cNvSpPr>
          <p:nvPr>
            <p:ph type="ftr" sz="quarter" idx="3"/>
          </p:nvPr>
        </p:nvSpPr>
        <p:spPr>
          <a:xfrm>
            <a:off x="4200525" y="10011255"/>
            <a:ext cx="5280660" cy="575072"/>
          </a:xfrm>
          <a:prstGeom prst="rect">
            <a:avLst/>
          </a:prstGeom>
        </p:spPr>
        <p:txBody>
          <a:bodyPr vert="horz" lIns="0" tIns="0" rIns="0" bIns="0" anchor="b"/>
          <a:lstStyle>
            <a:lvl1pPr algn="l" eaLnBrk="1" latinLnBrk="0" hangingPunct="1">
              <a:defRPr kumimoji="0" sz="2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12481560" y="10011255"/>
            <a:ext cx="1200150" cy="575072"/>
          </a:xfrm>
          <a:prstGeom prst="rect">
            <a:avLst/>
          </a:prstGeom>
        </p:spPr>
        <p:txBody>
          <a:bodyPr vert="horz" lIns="0" tIns="0" rIns="0" bIns="0" anchor="b"/>
          <a:lstStyle>
            <a:lvl1pPr algn="r" eaLnBrk="1" latinLnBrk="0" hangingPunct="1">
              <a:defRPr kumimoji="0" sz="2200">
                <a:solidFill>
                  <a:schemeClr val="tx2">
                    <a:shade val="90000"/>
                  </a:schemeClr>
                </a:solidFill>
              </a:defRPr>
            </a:lvl1pPr>
          </a:lstStyle>
          <a:p>
            <a:fld id="{D57F1E4F-1CFF-5643-939E-217C01CDF565}" type="slidenum">
              <a:rPr lang="en-US" smtClean="0"/>
              <a:pPr/>
              <a:t>‹#›</a:t>
            </a:fld>
            <a:endParaRPr lang="en-US"/>
          </a:p>
        </p:txBody>
      </p:sp>
      <p:grpSp>
        <p:nvGrpSpPr>
          <p:cNvPr id="2" name="Group 1"/>
          <p:cNvGrpSpPr/>
          <p:nvPr/>
        </p:nvGrpSpPr>
        <p:grpSpPr>
          <a:xfrm>
            <a:off x="-29952" y="318793"/>
            <a:ext cx="14459363" cy="1022528"/>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txStyles>
    <p:titleStyle>
      <a:lvl1pPr algn="l" rtl="0" eaLnBrk="1" latinLnBrk="0" hangingPunct="1">
        <a:spcBef>
          <a:spcPct val="0"/>
        </a:spcBef>
        <a:buNone/>
        <a:defRPr kumimoji="0" sz="9000" b="0" kern="1200">
          <a:ln>
            <a:noFill/>
          </a:ln>
          <a:solidFill>
            <a:schemeClr val="tx2"/>
          </a:solidFill>
          <a:effectLst/>
          <a:latin typeface="+mj-lt"/>
          <a:ea typeface="+mj-ea"/>
          <a:cs typeface="+mj-cs"/>
        </a:defRPr>
      </a:lvl1pPr>
    </p:titleStyle>
    <p:bodyStyle>
      <a:lvl1pPr marL="493662" indent="-493662" algn="l" rtl="0" eaLnBrk="1" latinLnBrk="0" hangingPunct="1">
        <a:spcBef>
          <a:spcPct val="20000"/>
        </a:spcBef>
        <a:buClr>
          <a:schemeClr val="accent3"/>
        </a:buClr>
        <a:buSzPct val="95000"/>
        <a:buFont typeface="Wingdings 2"/>
        <a:buChar char=""/>
        <a:defRPr kumimoji="0" sz="4700" kern="1200">
          <a:solidFill>
            <a:schemeClr val="tx1"/>
          </a:solidFill>
          <a:latin typeface="+mn-lt"/>
          <a:ea typeface="+mn-ea"/>
          <a:cs typeface="+mn-cs"/>
        </a:defRPr>
      </a:lvl1pPr>
      <a:lvl2pPr marL="1151876" indent="-444293" algn="l" rtl="0" eaLnBrk="1" latinLnBrk="0" hangingPunct="1">
        <a:spcBef>
          <a:spcPct val="20000"/>
        </a:spcBef>
        <a:buClr>
          <a:schemeClr val="accent1"/>
        </a:buClr>
        <a:buSzPct val="85000"/>
        <a:buFont typeface="Wingdings 2"/>
        <a:buChar char=""/>
        <a:defRPr kumimoji="0" sz="4300" kern="1200">
          <a:solidFill>
            <a:schemeClr val="tx1"/>
          </a:solidFill>
          <a:latin typeface="+mn-lt"/>
          <a:ea typeface="+mn-ea"/>
          <a:cs typeface="+mn-cs"/>
        </a:defRPr>
      </a:lvl2pPr>
      <a:lvl3pPr marL="1645538" indent="-444293" algn="l" rtl="0" eaLnBrk="1" latinLnBrk="0" hangingPunct="1">
        <a:spcBef>
          <a:spcPct val="20000"/>
        </a:spcBef>
        <a:buClr>
          <a:schemeClr val="accent2"/>
        </a:buClr>
        <a:buSzPct val="70000"/>
        <a:buFont typeface="Wingdings 2"/>
        <a:buChar char=""/>
        <a:defRPr kumimoji="0" sz="3800" kern="1200">
          <a:solidFill>
            <a:schemeClr val="tx1"/>
          </a:solidFill>
          <a:latin typeface="+mn-lt"/>
          <a:ea typeface="+mn-ea"/>
          <a:cs typeface="+mn-cs"/>
        </a:defRPr>
      </a:lvl3pPr>
      <a:lvl4pPr marL="2139198" indent="-378474" algn="l" rtl="0" eaLnBrk="1" latinLnBrk="0" hangingPunct="1">
        <a:spcBef>
          <a:spcPct val="20000"/>
        </a:spcBef>
        <a:buClr>
          <a:schemeClr val="accent3"/>
        </a:buClr>
        <a:buSzPct val="65000"/>
        <a:buFont typeface="Wingdings 2"/>
        <a:buChar char=""/>
        <a:defRPr kumimoji="0" sz="3600" kern="1200">
          <a:solidFill>
            <a:schemeClr val="tx1"/>
          </a:solidFill>
          <a:latin typeface="+mn-lt"/>
          <a:ea typeface="+mn-ea"/>
          <a:cs typeface="+mn-cs"/>
        </a:defRPr>
      </a:lvl4pPr>
      <a:lvl5pPr marL="2632860" indent="-378474" algn="l" rtl="0" eaLnBrk="1" latinLnBrk="0" hangingPunct="1">
        <a:spcBef>
          <a:spcPct val="20000"/>
        </a:spcBef>
        <a:buClr>
          <a:schemeClr val="accent4"/>
        </a:buClr>
        <a:buSzPct val="65000"/>
        <a:buFont typeface="Wingdings 2"/>
        <a:buChar char=""/>
        <a:defRPr kumimoji="0" sz="3600" kern="1200">
          <a:solidFill>
            <a:schemeClr val="tx1"/>
          </a:solidFill>
          <a:latin typeface="+mn-lt"/>
          <a:ea typeface="+mn-ea"/>
          <a:cs typeface="+mn-cs"/>
        </a:defRPr>
      </a:lvl5pPr>
      <a:lvl6pPr marL="3126520" indent="-378474" algn="l" rtl="0" eaLnBrk="1" latinLnBrk="0" hangingPunct="1">
        <a:spcBef>
          <a:spcPct val="20000"/>
        </a:spcBef>
        <a:buClr>
          <a:schemeClr val="accent5"/>
        </a:buClr>
        <a:buSzPct val="80000"/>
        <a:buFont typeface="Wingdings 2"/>
        <a:buChar char=""/>
        <a:defRPr kumimoji="0" sz="3200" kern="1200">
          <a:solidFill>
            <a:schemeClr val="tx1"/>
          </a:solidFill>
          <a:latin typeface="+mn-lt"/>
          <a:ea typeface="+mn-ea"/>
          <a:cs typeface="+mn-cs"/>
        </a:defRPr>
      </a:lvl6pPr>
      <a:lvl7pPr marL="3455629" indent="-329109" algn="l" rtl="0" eaLnBrk="1" latinLnBrk="0" hangingPunct="1">
        <a:spcBef>
          <a:spcPct val="20000"/>
        </a:spcBef>
        <a:buClr>
          <a:schemeClr val="accent6"/>
        </a:buClr>
        <a:buSzPct val="80000"/>
        <a:buFont typeface="Wingdings 2"/>
        <a:buChar char=""/>
        <a:defRPr kumimoji="0" sz="2800" kern="1200" baseline="0">
          <a:solidFill>
            <a:schemeClr val="tx1"/>
          </a:solidFill>
          <a:latin typeface="+mn-lt"/>
          <a:ea typeface="+mn-ea"/>
          <a:cs typeface="+mn-cs"/>
        </a:defRPr>
      </a:lvl7pPr>
      <a:lvl8pPr marL="3949292" indent="-329109" algn="l" rtl="0" eaLnBrk="1" latinLnBrk="0" hangingPunct="1">
        <a:spcBef>
          <a:spcPct val="20000"/>
        </a:spcBef>
        <a:buClr>
          <a:schemeClr val="tx2"/>
        </a:buClr>
        <a:buChar char="•"/>
        <a:defRPr kumimoji="0" sz="2800" kern="1200">
          <a:solidFill>
            <a:schemeClr val="tx1"/>
          </a:solidFill>
          <a:latin typeface="+mn-lt"/>
          <a:ea typeface="+mn-ea"/>
          <a:cs typeface="+mn-cs"/>
        </a:defRPr>
      </a:lvl8pPr>
      <a:lvl9pPr marL="4442951" indent="-329109" algn="l" rtl="0" eaLnBrk="1" latinLnBrk="0" hangingPunct="1">
        <a:spcBef>
          <a:spcPct val="20000"/>
        </a:spcBef>
        <a:buClr>
          <a:schemeClr val="tx2"/>
        </a:buClr>
        <a:buFontTx/>
        <a:buChar char="•"/>
        <a:defRPr kumimoji="0" sz="25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822767" algn="l" rtl="0" eaLnBrk="1" latinLnBrk="0" hangingPunct="1">
        <a:defRPr kumimoji="0" kern="1200">
          <a:solidFill>
            <a:schemeClr val="tx1"/>
          </a:solidFill>
          <a:latin typeface="+mn-lt"/>
          <a:ea typeface="+mn-ea"/>
          <a:cs typeface="+mn-cs"/>
        </a:defRPr>
      </a:lvl2pPr>
      <a:lvl3pPr marL="1645538" algn="l" rtl="0" eaLnBrk="1" latinLnBrk="0" hangingPunct="1">
        <a:defRPr kumimoji="0" kern="1200">
          <a:solidFill>
            <a:schemeClr val="tx1"/>
          </a:solidFill>
          <a:latin typeface="+mn-lt"/>
          <a:ea typeface="+mn-ea"/>
          <a:cs typeface="+mn-cs"/>
        </a:defRPr>
      </a:lvl3pPr>
      <a:lvl4pPr marL="2468307" algn="l" rtl="0" eaLnBrk="1" latinLnBrk="0" hangingPunct="1">
        <a:defRPr kumimoji="0" kern="1200">
          <a:solidFill>
            <a:schemeClr val="tx1"/>
          </a:solidFill>
          <a:latin typeface="+mn-lt"/>
          <a:ea typeface="+mn-ea"/>
          <a:cs typeface="+mn-cs"/>
        </a:defRPr>
      </a:lvl4pPr>
      <a:lvl5pPr marL="3291074" algn="l" rtl="0" eaLnBrk="1" latinLnBrk="0" hangingPunct="1">
        <a:defRPr kumimoji="0" kern="1200">
          <a:solidFill>
            <a:schemeClr val="tx1"/>
          </a:solidFill>
          <a:latin typeface="+mn-lt"/>
          <a:ea typeface="+mn-ea"/>
          <a:cs typeface="+mn-cs"/>
        </a:defRPr>
      </a:lvl5pPr>
      <a:lvl6pPr marL="4113843" algn="l" rtl="0" eaLnBrk="1" latinLnBrk="0" hangingPunct="1">
        <a:defRPr kumimoji="0" kern="1200">
          <a:solidFill>
            <a:schemeClr val="tx1"/>
          </a:solidFill>
          <a:latin typeface="+mn-lt"/>
          <a:ea typeface="+mn-ea"/>
          <a:cs typeface="+mn-cs"/>
        </a:defRPr>
      </a:lvl6pPr>
      <a:lvl7pPr marL="4936614" algn="l" rtl="0" eaLnBrk="1" latinLnBrk="0" hangingPunct="1">
        <a:defRPr kumimoji="0" kern="1200">
          <a:solidFill>
            <a:schemeClr val="tx1"/>
          </a:solidFill>
          <a:latin typeface="+mn-lt"/>
          <a:ea typeface="+mn-ea"/>
          <a:cs typeface="+mn-cs"/>
        </a:defRPr>
      </a:lvl7pPr>
      <a:lvl8pPr marL="5759381" algn="l" rtl="0" eaLnBrk="1" latinLnBrk="0" hangingPunct="1">
        <a:defRPr kumimoji="0" kern="1200">
          <a:solidFill>
            <a:schemeClr val="tx1"/>
          </a:solidFill>
          <a:latin typeface="+mn-lt"/>
          <a:ea typeface="+mn-ea"/>
          <a:cs typeface="+mn-cs"/>
        </a:defRPr>
      </a:lvl8pPr>
      <a:lvl9pPr marL="6582149"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1128389" y="7878141"/>
            <a:ext cx="5988155" cy="22729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144013" tIns="72007" rIns="144013" bIns="72007" anchor="t" compatLnSpc="1"/>
          <a:lstStyle>
            <a:extLst/>
          </a:lstStyle>
          <a:p>
            <a:endParaRPr kumimoji="0" lang="en-US"/>
          </a:p>
        </p:txBody>
      </p:sp>
      <p:sp>
        <p:nvSpPr>
          <p:cNvPr id="12" name="Freeform 11"/>
          <p:cNvSpPr>
            <a:spLocks/>
          </p:cNvSpPr>
          <p:nvPr/>
        </p:nvSpPr>
        <p:spPr bwMode="auto">
          <a:xfrm>
            <a:off x="-84356" y="9111411"/>
            <a:ext cx="5988155" cy="1320165"/>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144013" tIns="72007" rIns="144013" bIns="72007" anchor="t" compatLnSpc="1"/>
          <a:lstStyle>
            <a:extLst/>
          </a:lstStyle>
          <a:p>
            <a:endParaRPr kumimoji="0" lang="en-US"/>
          </a:p>
        </p:txBody>
      </p:sp>
      <p:sp>
        <p:nvSpPr>
          <p:cNvPr id="14" name="Right Triangle 13"/>
          <p:cNvSpPr>
            <a:spLocks/>
          </p:cNvSpPr>
          <p:nvPr/>
        </p:nvSpPr>
        <p:spPr bwMode="auto">
          <a:xfrm>
            <a:off x="-9515" y="9121225"/>
            <a:ext cx="5358645" cy="1702367"/>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144013" tIns="72007" rIns="144013" bIns="72007" anchor="ctr" compatLnSpc="1"/>
          <a:lstStyle>
            <a:extLst/>
          </a:lstStyle>
          <a:p>
            <a:pPr algn="ctr" eaLnBrk="1" latinLnBrk="0" hangingPunct="1"/>
            <a:endParaRPr kumimoji="0" lang="en-US"/>
          </a:p>
        </p:txBody>
      </p:sp>
      <p:cxnSp>
        <p:nvCxnSpPr>
          <p:cNvPr id="15" name="Straight Connector 14"/>
          <p:cNvCxnSpPr/>
          <p:nvPr/>
        </p:nvCxnSpPr>
        <p:spPr>
          <a:xfrm>
            <a:off x="-14546" y="9115690"/>
            <a:ext cx="5363677" cy="170790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720090" y="432555"/>
            <a:ext cx="12961620" cy="1800225"/>
          </a:xfrm>
          <a:prstGeom prst="rect">
            <a:avLst/>
          </a:prstGeom>
        </p:spPr>
        <p:txBody>
          <a:bodyPr vert="horz" lIns="144013" tIns="72007" rIns="144013" bIns="72007"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720090" y="2333092"/>
            <a:ext cx="12961620" cy="7128392"/>
          </a:xfrm>
          <a:prstGeom prst="rect">
            <a:avLst/>
          </a:prstGeom>
        </p:spPr>
        <p:txBody>
          <a:bodyPr vert="horz" lIns="144013" tIns="72007" rIns="144013" bIns="72007">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10595075" y="10092512"/>
            <a:ext cx="3024378" cy="576072"/>
          </a:xfrm>
          <a:prstGeom prst="rect">
            <a:avLst/>
          </a:prstGeom>
        </p:spPr>
        <p:txBody>
          <a:bodyPr vert="horz" lIns="144013" tIns="72007" rIns="144013" bIns="72007" anchor="b"/>
          <a:lstStyle>
            <a:lvl1pPr algn="l" eaLnBrk="1" latinLnBrk="0" hangingPunct="1">
              <a:defRPr kumimoji="0" sz="1600">
                <a:solidFill>
                  <a:schemeClr val="tx1"/>
                </a:solidFill>
              </a:defRPr>
            </a:lvl1pPr>
            <a:extLst/>
          </a:lstStyle>
          <a:p>
            <a:fld id="{B61BEF0D-F0BB-DE4B-95CE-6DB70DBA9567}" type="datetimeFigureOut">
              <a:rPr lang="en-US" smtClean="0"/>
              <a:pPr/>
              <a:t>8/30/2020</a:t>
            </a:fld>
            <a:endParaRPr lang="en-US"/>
          </a:p>
        </p:txBody>
      </p:sp>
      <p:sp>
        <p:nvSpPr>
          <p:cNvPr id="22" name="Footer Placeholder 21"/>
          <p:cNvSpPr>
            <a:spLocks noGrp="1"/>
          </p:cNvSpPr>
          <p:nvPr>
            <p:ph type="ftr" sz="quarter" idx="3"/>
          </p:nvPr>
        </p:nvSpPr>
        <p:spPr>
          <a:xfrm>
            <a:off x="6898616" y="10092514"/>
            <a:ext cx="3702323" cy="575072"/>
          </a:xfrm>
          <a:prstGeom prst="rect">
            <a:avLst/>
          </a:prstGeom>
        </p:spPr>
        <p:txBody>
          <a:bodyPr vert="horz" lIns="144013" tIns="72007" rIns="144013" bIns="72007" anchor="b"/>
          <a:lstStyle>
            <a:lvl1pPr algn="r" eaLnBrk="1" latinLnBrk="0" hangingPunct="1">
              <a:defRPr kumimoji="0" sz="1600">
                <a:solidFill>
                  <a:schemeClr val="tx1"/>
                </a:solidFill>
              </a:defRPr>
            </a:lvl1pPr>
            <a:extLst/>
          </a:lstStyle>
          <a:p>
            <a:endParaRPr lang="en-US"/>
          </a:p>
        </p:txBody>
      </p:sp>
      <p:sp>
        <p:nvSpPr>
          <p:cNvPr id="18" name="Slide Number Placeholder 17"/>
          <p:cNvSpPr>
            <a:spLocks noGrp="1"/>
          </p:cNvSpPr>
          <p:nvPr>
            <p:ph type="sldNum" sz="quarter" idx="4"/>
          </p:nvPr>
        </p:nvSpPr>
        <p:spPr>
          <a:xfrm>
            <a:off x="13619453" y="10092514"/>
            <a:ext cx="576072" cy="575072"/>
          </a:xfrm>
          <a:prstGeom prst="rect">
            <a:avLst/>
          </a:prstGeom>
        </p:spPr>
        <p:txBody>
          <a:bodyPr vert="horz" lIns="144013" tIns="72007" rIns="144013" bIns="72007" anchor="b"/>
          <a:lstStyle>
            <a:lvl1pPr algn="r" eaLnBrk="1" latinLnBrk="0" hangingPunct="1">
              <a:defRPr kumimoji="0" sz="1600" b="0">
                <a:solidFill>
                  <a:schemeClr val="tx1"/>
                </a:solidFill>
              </a:defRPr>
            </a:lvl1pPr>
            <a:extLst/>
          </a:lstStyle>
          <a:p>
            <a:fld id="{D57F1E4F-1CFF-5643-939E-217C01CDF56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txStyles>
    <p:titleStyle>
      <a:lvl1pPr algn="l" rtl="0" eaLnBrk="1" latinLnBrk="0" hangingPunct="1">
        <a:spcBef>
          <a:spcPct val="0"/>
        </a:spcBef>
        <a:buNone/>
        <a:defRPr kumimoji="0" sz="65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576053" indent="-403236" algn="l" rtl="0" eaLnBrk="1" latinLnBrk="0" hangingPunct="1">
        <a:spcBef>
          <a:spcPts val="630"/>
        </a:spcBef>
        <a:spcAft>
          <a:spcPts val="0"/>
        </a:spcAft>
        <a:buClr>
          <a:schemeClr val="accent1"/>
        </a:buClr>
        <a:buSzPct val="68000"/>
        <a:buFont typeface="Wingdings 3"/>
        <a:buChar char=""/>
        <a:defRPr kumimoji="0" sz="4300" kern="1200">
          <a:solidFill>
            <a:schemeClr val="tx1"/>
          </a:solidFill>
          <a:latin typeface="+mn-lt"/>
          <a:ea typeface="+mn-ea"/>
          <a:cs typeface="+mn-cs"/>
        </a:defRPr>
      </a:lvl1pPr>
      <a:lvl2pPr marL="979291" indent="-360034" algn="l" rtl="0" eaLnBrk="1" latinLnBrk="0" hangingPunct="1">
        <a:spcBef>
          <a:spcPts val="510"/>
        </a:spcBef>
        <a:buClr>
          <a:schemeClr val="accent1"/>
        </a:buClr>
        <a:buFont typeface="Verdana"/>
        <a:buChar char="◦"/>
        <a:defRPr kumimoji="0" sz="3600" kern="1200">
          <a:solidFill>
            <a:schemeClr val="tx1"/>
          </a:solidFill>
          <a:latin typeface="+mn-lt"/>
          <a:ea typeface="+mn-ea"/>
          <a:cs typeface="+mn-cs"/>
        </a:defRPr>
      </a:lvl2pPr>
      <a:lvl3pPr marL="1353725" indent="-360034" algn="l" rtl="0" eaLnBrk="1" latinLnBrk="0" hangingPunct="1">
        <a:spcBef>
          <a:spcPts val="551"/>
        </a:spcBef>
        <a:buClr>
          <a:schemeClr val="accent2"/>
        </a:buClr>
        <a:buSzPct val="100000"/>
        <a:buFont typeface="Wingdings 2"/>
        <a:buChar char=""/>
        <a:defRPr kumimoji="0" sz="3300" kern="1200">
          <a:solidFill>
            <a:schemeClr val="tx1"/>
          </a:solidFill>
          <a:latin typeface="+mn-lt"/>
          <a:ea typeface="+mn-ea"/>
          <a:cs typeface="+mn-cs"/>
        </a:defRPr>
      </a:lvl3pPr>
      <a:lvl4pPr marL="1800167" indent="-360034" algn="l" rtl="0" eaLnBrk="1" latinLnBrk="0" hangingPunct="1">
        <a:spcBef>
          <a:spcPts val="551"/>
        </a:spcBef>
        <a:buClr>
          <a:schemeClr val="accent2"/>
        </a:buClr>
        <a:buFont typeface="Wingdings 2"/>
        <a:buChar char=""/>
        <a:defRPr kumimoji="0" sz="3000" kern="1200">
          <a:solidFill>
            <a:schemeClr val="tx1"/>
          </a:solidFill>
          <a:latin typeface="+mn-lt"/>
          <a:ea typeface="+mn-ea"/>
          <a:cs typeface="+mn-cs"/>
        </a:defRPr>
      </a:lvl4pPr>
      <a:lvl5pPr marL="2160199" indent="-360034" algn="l" rtl="0" eaLnBrk="1" latinLnBrk="0" hangingPunct="1">
        <a:spcBef>
          <a:spcPts val="551"/>
        </a:spcBef>
        <a:buClr>
          <a:schemeClr val="accent2"/>
        </a:buClr>
        <a:buFont typeface="Wingdings 2"/>
        <a:buChar char=""/>
        <a:defRPr kumimoji="0" sz="2800" kern="1200">
          <a:solidFill>
            <a:schemeClr val="tx1"/>
          </a:solidFill>
          <a:latin typeface="+mn-lt"/>
          <a:ea typeface="+mn-ea"/>
          <a:cs typeface="+mn-cs"/>
        </a:defRPr>
      </a:lvl5pPr>
      <a:lvl6pPr marL="2520233" indent="-360034" algn="l" rtl="0" eaLnBrk="1" latinLnBrk="0" hangingPunct="1">
        <a:spcBef>
          <a:spcPts val="551"/>
        </a:spcBef>
        <a:buClr>
          <a:schemeClr val="accent3"/>
        </a:buClr>
        <a:buFont typeface="Wingdings 2"/>
        <a:buChar char=""/>
        <a:defRPr kumimoji="0" sz="2800" kern="1200">
          <a:solidFill>
            <a:schemeClr val="tx1"/>
          </a:solidFill>
          <a:latin typeface="+mn-lt"/>
          <a:ea typeface="+mn-ea"/>
          <a:cs typeface="+mn-cs"/>
        </a:defRPr>
      </a:lvl6pPr>
      <a:lvl7pPr marL="2880267" indent="-360034" algn="l" rtl="0" eaLnBrk="1" latinLnBrk="0" hangingPunct="1">
        <a:spcBef>
          <a:spcPts val="551"/>
        </a:spcBef>
        <a:buClr>
          <a:schemeClr val="accent3"/>
        </a:buClr>
        <a:buFont typeface="Wingdings 2"/>
        <a:buChar char=""/>
        <a:defRPr kumimoji="0" sz="2500" kern="1200">
          <a:solidFill>
            <a:schemeClr val="tx1"/>
          </a:solidFill>
          <a:latin typeface="+mn-lt"/>
          <a:ea typeface="+mn-ea"/>
          <a:cs typeface="+mn-cs"/>
        </a:defRPr>
      </a:lvl7pPr>
      <a:lvl8pPr marL="3240299" indent="-360034" algn="l" rtl="0" eaLnBrk="1" latinLnBrk="0" hangingPunct="1">
        <a:spcBef>
          <a:spcPts val="551"/>
        </a:spcBef>
        <a:buClr>
          <a:schemeClr val="accent3"/>
        </a:buClr>
        <a:buFont typeface="Wingdings 2"/>
        <a:buChar char=""/>
        <a:defRPr kumimoji="0" sz="2500" kern="1200">
          <a:solidFill>
            <a:schemeClr val="tx1"/>
          </a:solidFill>
          <a:latin typeface="+mn-lt"/>
          <a:ea typeface="+mn-ea"/>
          <a:cs typeface="+mn-cs"/>
        </a:defRPr>
      </a:lvl8pPr>
      <a:lvl9pPr marL="3600333" indent="-360034" algn="l" rtl="0" eaLnBrk="1" latinLnBrk="0" hangingPunct="1">
        <a:spcBef>
          <a:spcPts val="551"/>
        </a:spcBef>
        <a:buClr>
          <a:schemeClr val="accent3"/>
        </a:buClr>
        <a:buFont typeface="Wingdings 2"/>
        <a:buChar char=""/>
        <a:defRPr kumimoji="0" sz="25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720066" algn="l" rtl="0" eaLnBrk="1" latinLnBrk="0" hangingPunct="1">
        <a:defRPr kumimoji="0" kern="1200">
          <a:solidFill>
            <a:schemeClr val="tx1"/>
          </a:solidFill>
          <a:latin typeface="+mn-lt"/>
          <a:ea typeface="+mn-ea"/>
          <a:cs typeface="+mn-cs"/>
        </a:defRPr>
      </a:lvl2pPr>
      <a:lvl3pPr marL="1440133" algn="l" rtl="0" eaLnBrk="1" latinLnBrk="0" hangingPunct="1">
        <a:defRPr kumimoji="0" kern="1200">
          <a:solidFill>
            <a:schemeClr val="tx1"/>
          </a:solidFill>
          <a:latin typeface="+mn-lt"/>
          <a:ea typeface="+mn-ea"/>
          <a:cs typeface="+mn-cs"/>
        </a:defRPr>
      </a:lvl3pPr>
      <a:lvl4pPr marL="2160199" algn="l" rtl="0" eaLnBrk="1" latinLnBrk="0" hangingPunct="1">
        <a:defRPr kumimoji="0" kern="1200">
          <a:solidFill>
            <a:schemeClr val="tx1"/>
          </a:solidFill>
          <a:latin typeface="+mn-lt"/>
          <a:ea typeface="+mn-ea"/>
          <a:cs typeface="+mn-cs"/>
        </a:defRPr>
      </a:lvl4pPr>
      <a:lvl5pPr marL="2880267" algn="l" rtl="0" eaLnBrk="1" latinLnBrk="0" hangingPunct="1">
        <a:defRPr kumimoji="0" kern="1200">
          <a:solidFill>
            <a:schemeClr val="tx1"/>
          </a:solidFill>
          <a:latin typeface="+mn-lt"/>
          <a:ea typeface="+mn-ea"/>
          <a:cs typeface="+mn-cs"/>
        </a:defRPr>
      </a:lvl5pPr>
      <a:lvl6pPr marL="3600333" algn="l" rtl="0" eaLnBrk="1" latinLnBrk="0" hangingPunct="1">
        <a:defRPr kumimoji="0" kern="1200">
          <a:solidFill>
            <a:schemeClr val="tx1"/>
          </a:solidFill>
          <a:latin typeface="+mn-lt"/>
          <a:ea typeface="+mn-ea"/>
          <a:cs typeface="+mn-cs"/>
        </a:defRPr>
      </a:lvl6pPr>
      <a:lvl7pPr marL="4320400" algn="l" rtl="0" eaLnBrk="1" latinLnBrk="0" hangingPunct="1">
        <a:defRPr kumimoji="0" kern="1200">
          <a:solidFill>
            <a:schemeClr val="tx1"/>
          </a:solidFill>
          <a:latin typeface="+mn-lt"/>
          <a:ea typeface="+mn-ea"/>
          <a:cs typeface="+mn-cs"/>
        </a:defRPr>
      </a:lvl7pPr>
      <a:lvl8pPr marL="5040466" algn="l" rtl="0" eaLnBrk="1" latinLnBrk="0" hangingPunct="1">
        <a:defRPr kumimoji="0" kern="1200">
          <a:solidFill>
            <a:schemeClr val="tx1"/>
          </a:solidFill>
          <a:latin typeface="+mn-lt"/>
          <a:ea typeface="+mn-ea"/>
          <a:cs typeface="+mn-cs"/>
        </a:defRPr>
      </a:lvl8pPr>
      <a:lvl9pPr marL="5760533" algn="l" rtl="0" eaLnBrk="1" latinLnBrk="0" hangingPunct="1">
        <a:defRPr kumimoji="0" kern="1200">
          <a:solidFill>
            <a:schemeClr val="tx1"/>
          </a:solidFill>
          <a:latin typeface="+mn-lt"/>
          <a:ea typeface="+mn-ea"/>
          <a:cs typeface="+mn-cs"/>
        </a:defRPr>
      </a:lvl9pPr>
      <a:extLst/>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9" name="Rectangle 8"/>
          <p:cNvSpPr/>
          <p:nvPr/>
        </p:nvSpPr>
        <p:spPr>
          <a:xfrm flipH="1">
            <a:off x="12841605" y="0"/>
            <a:ext cx="1560195" cy="10801350"/>
          </a:xfrm>
          <a:prstGeom prst="rect">
            <a:avLst/>
          </a:prstGeom>
          <a:blipFill>
            <a:blip r:embed="rId13">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lIns="144018" tIns="72009" rIns="144018" bIns="72009" anchor="ctr"/>
          <a:lstStyle>
            <a:extLst/>
          </a:lstStyle>
          <a:p>
            <a:pPr algn="ctr" eaLnBrk="1" latinLnBrk="0" hangingPunct="1"/>
            <a:endParaRPr kumimoji="0" lang="en-US"/>
          </a:p>
        </p:txBody>
      </p:sp>
      <p:sp>
        <p:nvSpPr>
          <p:cNvPr id="3" name="Title Placeholder 2"/>
          <p:cNvSpPr>
            <a:spLocks noGrp="1"/>
          </p:cNvSpPr>
          <p:nvPr>
            <p:ph type="title"/>
          </p:nvPr>
        </p:nvSpPr>
        <p:spPr>
          <a:xfrm>
            <a:off x="720090" y="504063"/>
            <a:ext cx="11401425" cy="1800225"/>
          </a:xfrm>
          <a:prstGeom prst="rect">
            <a:avLst/>
          </a:prstGeom>
        </p:spPr>
        <p:txBody>
          <a:bodyPr vert="horz" lIns="72009" tIns="0" rIns="72009" bIns="0" anchor="b" anchorCtr="0">
            <a:normAutofit/>
          </a:bodyPr>
          <a:lstStyle>
            <a:extLst/>
          </a:lstStyle>
          <a:p>
            <a:r>
              <a:rPr kumimoji="0" lang="en-US" smtClean="0"/>
              <a:t>Click to edit Master title style</a:t>
            </a:r>
            <a:endParaRPr kumimoji="0" lang="en-US"/>
          </a:p>
        </p:txBody>
      </p:sp>
      <p:sp>
        <p:nvSpPr>
          <p:cNvPr id="31" name="Text Placeholder 30"/>
          <p:cNvSpPr>
            <a:spLocks noGrp="1"/>
          </p:cNvSpPr>
          <p:nvPr>
            <p:ph type="body" idx="1"/>
          </p:nvPr>
        </p:nvSpPr>
        <p:spPr>
          <a:xfrm>
            <a:off x="720090" y="2534830"/>
            <a:ext cx="11401425" cy="7632954"/>
          </a:xfrm>
          <a:prstGeom prst="rect">
            <a:avLst/>
          </a:prstGeom>
        </p:spPr>
        <p:txBody>
          <a:bodyPr vert="horz" lIns="144018" tIns="72009" rIns="144018" bIns="72009">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7" name="Date Placeholder 26"/>
          <p:cNvSpPr>
            <a:spLocks noGrp="1"/>
          </p:cNvSpPr>
          <p:nvPr>
            <p:ph type="dt" sz="half" idx="2"/>
          </p:nvPr>
        </p:nvSpPr>
        <p:spPr>
          <a:xfrm>
            <a:off x="6687349" y="10328765"/>
            <a:ext cx="3153881" cy="357371"/>
          </a:xfrm>
          <a:prstGeom prst="rect">
            <a:avLst/>
          </a:prstGeom>
        </p:spPr>
        <p:txBody>
          <a:bodyPr vert="horz" lIns="144018" tIns="0" rIns="144018" bIns="0" anchor="b"/>
          <a:lstStyle>
            <a:lvl1pPr algn="l" eaLnBrk="1" latinLnBrk="0" hangingPunct="1">
              <a:defRPr kumimoji="0" sz="1600">
                <a:solidFill>
                  <a:schemeClr val="tx2"/>
                </a:solidFill>
              </a:defRPr>
            </a:lvl1pPr>
            <a:extLst/>
          </a:lstStyle>
          <a:p>
            <a:fld id="{B61BEF0D-F0BB-DE4B-95CE-6DB70DBA9567}" type="datetimeFigureOut">
              <a:rPr lang="en-US" smtClean="0"/>
              <a:pPr/>
              <a:t>8/30/2020</a:t>
            </a:fld>
            <a:endParaRPr lang="en-US"/>
          </a:p>
        </p:txBody>
      </p:sp>
      <p:sp>
        <p:nvSpPr>
          <p:cNvPr id="4" name="Footer Placeholder 3"/>
          <p:cNvSpPr>
            <a:spLocks noGrp="1"/>
          </p:cNvSpPr>
          <p:nvPr>
            <p:ph type="ftr" sz="quarter" idx="3"/>
          </p:nvPr>
        </p:nvSpPr>
        <p:spPr>
          <a:xfrm>
            <a:off x="720090" y="10328765"/>
            <a:ext cx="5760720" cy="360045"/>
          </a:xfrm>
          <a:prstGeom prst="rect">
            <a:avLst/>
          </a:prstGeom>
        </p:spPr>
        <p:txBody>
          <a:bodyPr vert="horz" lIns="144018" tIns="0" rIns="144018" bIns="0" anchor="b"/>
          <a:lstStyle>
            <a:lvl1pPr algn="r" eaLnBrk="1" latinLnBrk="0" hangingPunct="1">
              <a:defRPr kumimoji="0" sz="1600">
                <a:solidFill>
                  <a:schemeClr val="tx2"/>
                </a:solidFill>
              </a:defRPr>
            </a:lvl1pPr>
            <a:extLst/>
          </a:lstStyle>
          <a:p>
            <a:endParaRPr lang="en-US"/>
          </a:p>
        </p:txBody>
      </p:sp>
      <p:sp>
        <p:nvSpPr>
          <p:cNvPr id="16" name="Slide Number Placeholder 15"/>
          <p:cNvSpPr>
            <a:spLocks noGrp="1"/>
          </p:cNvSpPr>
          <p:nvPr>
            <p:ph type="sldNum" sz="quarter" idx="4"/>
          </p:nvPr>
        </p:nvSpPr>
        <p:spPr>
          <a:xfrm>
            <a:off x="9846031" y="10326091"/>
            <a:ext cx="926629" cy="360045"/>
          </a:xfrm>
          <a:prstGeom prst="rect">
            <a:avLst/>
          </a:prstGeom>
        </p:spPr>
        <p:txBody>
          <a:bodyPr vert="horz" lIns="0" tIns="0" rIns="0" bIns="0" anchor="b"/>
          <a:lstStyle>
            <a:lvl1pPr algn="r" eaLnBrk="1" latinLnBrk="0" hangingPunct="1">
              <a:defRPr kumimoji="0" sz="1700">
                <a:solidFill>
                  <a:schemeClr val="tx2"/>
                </a:solidFill>
              </a:defRPr>
            </a:lvl1pPr>
            <a:extLst/>
          </a:lstStyle>
          <a:p>
            <a:fld id="{D57F1E4F-1CFF-5643-939E-217C01CDF56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txStyles>
    <p:titleStyle>
      <a:lvl1pPr algn="l" rtl="0" eaLnBrk="1" latinLnBrk="0" hangingPunct="1">
        <a:spcBef>
          <a:spcPct val="0"/>
        </a:spcBef>
        <a:buNone/>
        <a:defRPr kumimoji="0" sz="60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p:titleStyle>
    <p:bodyStyle>
      <a:lvl1pPr marL="432054" indent="-432054" algn="l" rtl="0" eaLnBrk="1" latinLnBrk="0" hangingPunct="1">
        <a:spcBef>
          <a:spcPts val="945"/>
        </a:spcBef>
        <a:buClr>
          <a:schemeClr val="tx2"/>
        </a:buClr>
        <a:buSzPct val="73000"/>
        <a:buFont typeface="Wingdings 2"/>
        <a:buChar char=""/>
        <a:defRPr kumimoji="0" sz="4100" kern="1200" baseline="0">
          <a:solidFill>
            <a:schemeClr val="tx1"/>
          </a:solidFill>
          <a:latin typeface="+mn-lt"/>
          <a:ea typeface="+mn-ea"/>
          <a:cs typeface="+mn-cs"/>
        </a:defRPr>
      </a:lvl1pPr>
      <a:lvl2pPr marL="820903" indent="-360045" algn="l" rtl="0" eaLnBrk="1" latinLnBrk="0" hangingPunct="1">
        <a:spcBef>
          <a:spcPts val="788"/>
        </a:spcBef>
        <a:buClr>
          <a:schemeClr val="accent4"/>
        </a:buClr>
        <a:buSzPct val="80000"/>
        <a:buFont typeface="Wingdings 2"/>
        <a:buChar char=""/>
        <a:defRPr kumimoji="0" sz="3600" kern="1200">
          <a:solidFill>
            <a:schemeClr val="tx1">
              <a:tint val="85000"/>
            </a:schemeClr>
          </a:solidFill>
          <a:latin typeface="+mn-lt"/>
          <a:ea typeface="+mn-ea"/>
          <a:cs typeface="+mn-cs"/>
        </a:defRPr>
      </a:lvl2pPr>
      <a:lvl3pPr marL="1195349" indent="-360045" algn="l" rtl="0" eaLnBrk="1" latinLnBrk="0" hangingPunct="1">
        <a:spcBef>
          <a:spcPts val="630"/>
        </a:spcBef>
        <a:buClr>
          <a:schemeClr val="accent4"/>
        </a:buClr>
        <a:buSzPct val="60000"/>
        <a:buFont typeface="Wingdings"/>
        <a:buChar char=""/>
        <a:defRPr kumimoji="0" sz="3200" kern="1200">
          <a:solidFill>
            <a:schemeClr val="tx1"/>
          </a:solidFill>
          <a:latin typeface="+mn-lt"/>
          <a:ea typeface="+mn-ea"/>
          <a:cs typeface="+mn-cs"/>
        </a:defRPr>
      </a:lvl3pPr>
      <a:lvl4pPr marL="1584198" indent="-360045" algn="l" rtl="0" eaLnBrk="1" latinLnBrk="0" hangingPunct="1">
        <a:spcBef>
          <a:spcPct val="20000"/>
        </a:spcBef>
        <a:buClr>
          <a:schemeClr val="accent4"/>
        </a:buClr>
        <a:buSzPct val="80000"/>
        <a:buFont typeface="Wingdings 2"/>
        <a:buChar char=""/>
        <a:defRPr kumimoji="0" sz="3200" kern="1200">
          <a:solidFill>
            <a:schemeClr val="tx1">
              <a:tint val="85000"/>
            </a:schemeClr>
          </a:solidFill>
          <a:latin typeface="+mn-lt"/>
          <a:ea typeface="+mn-ea"/>
          <a:cs typeface="+mn-cs"/>
        </a:defRPr>
      </a:lvl4pPr>
      <a:lvl5pPr marL="2016252" indent="-360045" algn="l" rtl="0" eaLnBrk="1" latinLnBrk="0" hangingPunct="1">
        <a:spcBef>
          <a:spcPts val="630"/>
        </a:spcBef>
        <a:buClr>
          <a:schemeClr val="accent4"/>
        </a:buClr>
        <a:buSzPct val="70000"/>
        <a:buFont typeface="Wingdings"/>
        <a:buChar char=""/>
        <a:defRPr kumimoji="0" sz="2800" kern="1200">
          <a:solidFill>
            <a:schemeClr val="tx1"/>
          </a:solidFill>
          <a:latin typeface="+mn-lt"/>
          <a:ea typeface="+mn-ea"/>
          <a:cs typeface="+mn-cs"/>
        </a:defRPr>
      </a:lvl5pPr>
      <a:lvl6pPr marL="2318690" indent="-288036" algn="l" rtl="0" eaLnBrk="1" latinLnBrk="0" hangingPunct="1">
        <a:spcBef>
          <a:spcPts val="630"/>
        </a:spcBef>
        <a:buClr>
          <a:schemeClr val="accent4"/>
        </a:buClr>
        <a:buSzPct val="80000"/>
        <a:buFont typeface="Wingdings 2"/>
        <a:buChar char=""/>
        <a:defRPr kumimoji="0" sz="2800" kern="1200">
          <a:solidFill>
            <a:schemeClr val="tx1">
              <a:tint val="85000"/>
            </a:schemeClr>
          </a:solidFill>
          <a:latin typeface="+mn-lt"/>
          <a:ea typeface="+mn-ea"/>
          <a:cs typeface="+mn-cs"/>
        </a:defRPr>
      </a:lvl6pPr>
      <a:lvl7pPr marL="2635529" indent="-288036" algn="l" rtl="0" eaLnBrk="1" latinLnBrk="0" hangingPunct="1">
        <a:spcBef>
          <a:spcPct val="20000"/>
        </a:spcBef>
        <a:buClr>
          <a:schemeClr val="accent4"/>
        </a:buClr>
        <a:buSzPct val="80000"/>
        <a:buFont typeface="Wingdings 2"/>
        <a:buChar char=""/>
        <a:defRPr kumimoji="0" sz="2500" kern="1200" baseline="0">
          <a:solidFill>
            <a:schemeClr val="tx1"/>
          </a:solidFill>
          <a:latin typeface="+mn-lt"/>
          <a:ea typeface="+mn-ea"/>
          <a:cs typeface="+mn-cs"/>
        </a:defRPr>
      </a:lvl7pPr>
      <a:lvl8pPr marL="2909164" indent="-288036" algn="l" rtl="0" eaLnBrk="1" latinLnBrk="0" hangingPunct="1">
        <a:spcBef>
          <a:spcPts val="472"/>
        </a:spcBef>
        <a:buClr>
          <a:schemeClr val="accent4"/>
        </a:buClr>
        <a:buSzPct val="100000"/>
        <a:buChar char="•"/>
        <a:defRPr kumimoji="0" sz="2500" kern="1200" baseline="0">
          <a:solidFill>
            <a:schemeClr val="tx1">
              <a:tint val="85000"/>
            </a:schemeClr>
          </a:solidFill>
          <a:latin typeface="+mn-lt"/>
          <a:ea typeface="+mn-ea"/>
          <a:cs typeface="+mn-cs"/>
        </a:defRPr>
      </a:lvl8pPr>
      <a:lvl9pPr marL="3240405" indent="-288036" algn="l" rtl="0" eaLnBrk="1" latinLnBrk="0" hangingPunct="1">
        <a:spcBef>
          <a:spcPct val="20000"/>
        </a:spcBef>
        <a:buClr>
          <a:schemeClr val="accent4"/>
        </a:buClr>
        <a:buSzPct val="100000"/>
        <a:buFont typeface="Wingdings"/>
        <a:buChar char="§"/>
        <a:defRPr kumimoji="0" sz="22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720090" algn="l" rtl="0" eaLnBrk="1" latinLnBrk="0" hangingPunct="1">
        <a:defRPr kumimoji="0" kern="1200">
          <a:solidFill>
            <a:schemeClr val="tx1"/>
          </a:solidFill>
          <a:latin typeface="+mn-lt"/>
          <a:ea typeface="+mn-ea"/>
          <a:cs typeface="+mn-cs"/>
        </a:defRPr>
      </a:lvl2pPr>
      <a:lvl3pPr marL="1440180" algn="l" rtl="0" eaLnBrk="1" latinLnBrk="0" hangingPunct="1">
        <a:defRPr kumimoji="0" kern="1200">
          <a:solidFill>
            <a:schemeClr val="tx1"/>
          </a:solidFill>
          <a:latin typeface="+mn-lt"/>
          <a:ea typeface="+mn-ea"/>
          <a:cs typeface="+mn-cs"/>
        </a:defRPr>
      </a:lvl3pPr>
      <a:lvl4pPr marL="2160270" algn="l" rtl="0" eaLnBrk="1" latinLnBrk="0" hangingPunct="1">
        <a:defRPr kumimoji="0" kern="1200">
          <a:solidFill>
            <a:schemeClr val="tx1"/>
          </a:solidFill>
          <a:latin typeface="+mn-lt"/>
          <a:ea typeface="+mn-ea"/>
          <a:cs typeface="+mn-cs"/>
        </a:defRPr>
      </a:lvl4pPr>
      <a:lvl5pPr marL="2880360" algn="l" rtl="0" eaLnBrk="1" latinLnBrk="0" hangingPunct="1">
        <a:defRPr kumimoji="0" kern="1200">
          <a:solidFill>
            <a:schemeClr val="tx1"/>
          </a:solidFill>
          <a:latin typeface="+mn-lt"/>
          <a:ea typeface="+mn-ea"/>
          <a:cs typeface="+mn-cs"/>
        </a:defRPr>
      </a:lvl5pPr>
      <a:lvl6pPr marL="3600450" algn="l" rtl="0" eaLnBrk="1" latinLnBrk="0" hangingPunct="1">
        <a:defRPr kumimoji="0" kern="1200">
          <a:solidFill>
            <a:schemeClr val="tx1"/>
          </a:solidFill>
          <a:latin typeface="+mn-lt"/>
          <a:ea typeface="+mn-ea"/>
          <a:cs typeface="+mn-cs"/>
        </a:defRPr>
      </a:lvl6pPr>
      <a:lvl7pPr marL="4320540" algn="l" rtl="0" eaLnBrk="1" latinLnBrk="0" hangingPunct="1">
        <a:defRPr kumimoji="0" kern="1200">
          <a:solidFill>
            <a:schemeClr val="tx1"/>
          </a:solidFill>
          <a:latin typeface="+mn-lt"/>
          <a:ea typeface="+mn-ea"/>
          <a:cs typeface="+mn-cs"/>
        </a:defRPr>
      </a:lvl7pPr>
      <a:lvl8pPr marL="5040630" algn="l" rtl="0" eaLnBrk="1" latinLnBrk="0" hangingPunct="1">
        <a:defRPr kumimoji="0" kern="1200">
          <a:solidFill>
            <a:schemeClr val="tx1"/>
          </a:solidFill>
          <a:latin typeface="+mn-lt"/>
          <a:ea typeface="+mn-ea"/>
          <a:cs typeface="+mn-cs"/>
        </a:defRPr>
      </a:lvl8pPr>
      <a:lvl9pPr marL="576072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3.xml"/><Relationship Id="rId4" Type="http://schemas.openxmlformats.org/officeDocument/2006/relationships/image" Target="../media/image5.jpeg"/></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slideLayout" Target="../slideLayouts/slideLayout2.xml"/><Relationship Id="rId1" Type="http://schemas.openxmlformats.org/officeDocument/2006/relationships/audio" Target="../media/audio1.wav"/><Relationship Id="rId5" Type="http://schemas.openxmlformats.org/officeDocument/2006/relationships/image" Target="../media/image11.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5000"/>
            <a:lum/>
          </a:blip>
          <a:srcRect/>
          <a:stretch>
            <a:fillRect b="1000"/>
          </a:stretch>
        </a:blipFill>
        <a:effectLst/>
      </p:bgPr>
    </p:bg>
    <p:spTree>
      <p:nvGrpSpPr>
        <p:cNvPr id="1" name=""/>
        <p:cNvGrpSpPr/>
        <p:nvPr/>
      </p:nvGrpSpPr>
      <p:grpSpPr>
        <a:xfrm>
          <a:off x="0" y="0"/>
          <a:ext cx="0" cy="0"/>
          <a:chOff x="0" y="0"/>
          <a:chExt cx="0" cy="0"/>
        </a:xfrm>
      </p:grpSpPr>
      <p:pic>
        <p:nvPicPr>
          <p:cNvPr id="11" name="Content Placeholder 10" descr="vaag logo 2.jpg"/>
          <p:cNvPicPr>
            <a:picLocks noGrp="1" noChangeAspect="1"/>
          </p:cNvPicPr>
          <p:nvPr>
            <p:ph idx="1"/>
          </p:nvPr>
        </p:nvPicPr>
        <p:blipFill>
          <a:blip r:embed="rId4"/>
          <a:stretch>
            <a:fillRect/>
          </a:stretch>
        </p:blipFill>
        <p:spPr>
          <a:xfrm>
            <a:off x="252986" y="524270"/>
            <a:ext cx="1804415" cy="1426463"/>
          </a:xfrm>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p:spPr>
      </p:pic>
      <p:sp>
        <p:nvSpPr>
          <p:cNvPr id="2" name="Title 1">
            <a:extLst>
              <a:ext uri="{FF2B5EF4-FFF2-40B4-BE49-F238E27FC236}">
                <a16:creationId xmlns:a16="http://schemas.microsoft.com/office/drawing/2014/main" xmlns="" id="{39512C7B-6A57-4CD2-93BA-2EA959F20E1D}"/>
              </a:ext>
            </a:extLst>
          </p:cNvPr>
          <p:cNvSpPr>
            <a:spLocks noGrp="1"/>
          </p:cNvSpPr>
          <p:nvPr>
            <p:ph type="title"/>
          </p:nvPr>
        </p:nvSpPr>
        <p:spPr>
          <a:xfrm>
            <a:off x="720095" y="518163"/>
            <a:ext cx="12961622" cy="3093721"/>
          </a:xfrm>
        </p:spPr>
        <p:txBody>
          <a:bodyPr>
            <a:normAutofit fontScale="90000"/>
          </a:bodyPr>
          <a:lstStyle/>
          <a:p>
            <a:pPr algn="ctr"/>
            <a:r>
              <a:rPr lang="en-US" sz="5800" dirty="0" smtClean="0">
                <a:solidFill>
                  <a:srgbClr val="7030A0"/>
                </a:solidFill>
                <a:latin typeface="Arial Black" pitchFamily="34" charset="0"/>
              </a:rPr>
              <a:t>      </a:t>
            </a:r>
            <a:r>
              <a:rPr lang="en-US" sz="5800" dirty="0" err="1" smtClean="0">
                <a:solidFill>
                  <a:srgbClr val="7030A0"/>
                </a:solidFill>
                <a:latin typeface="Arial Black" pitchFamily="34" charset="0"/>
              </a:rPr>
              <a:t>Vaagdevi</a:t>
            </a:r>
            <a:r>
              <a:rPr lang="en-US" sz="5800" dirty="0" smtClean="0">
                <a:solidFill>
                  <a:srgbClr val="7030A0"/>
                </a:solidFill>
                <a:latin typeface="Arial Black" pitchFamily="34" charset="0"/>
              </a:rPr>
              <a:t> Engineering College</a:t>
            </a:r>
            <a:r>
              <a:rPr lang="en-US" sz="6800" dirty="0" smtClean="0">
                <a:solidFill>
                  <a:srgbClr val="7030A0"/>
                </a:solidFill>
                <a:latin typeface="Arial Black" pitchFamily="34" charset="0"/>
              </a:rPr>
              <a:t/>
            </a:r>
            <a:br>
              <a:rPr lang="en-US" sz="6800" dirty="0" smtClean="0">
                <a:solidFill>
                  <a:srgbClr val="7030A0"/>
                </a:solidFill>
                <a:latin typeface="Arial Black" pitchFamily="34" charset="0"/>
              </a:rPr>
            </a:br>
            <a:r>
              <a:rPr lang="en-US" sz="6800" dirty="0" smtClean="0">
                <a:solidFill>
                  <a:srgbClr val="7030A0"/>
                </a:solidFill>
                <a:latin typeface="Arial Black" pitchFamily="34" charset="0"/>
              </a:rPr>
              <a:t>    </a:t>
            </a:r>
            <a:r>
              <a:rPr lang="en-US" sz="5800" dirty="0" smtClean="0">
                <a:solidFill>
                  <a:schemeClr val="tx2">
                    <a:lumMod val="75000"/>
                  </a:schemeClr>
                </a:solidFill>
                <a:latin typeface="Algerian" pitchFamily="82" charset="0"/>
              </a:rPr>
              <a:t>BRAIN TUMOR DETECTION FROM MRI IMAGES</a:t>
            </a:r>
            <a:br>
              <a:rPr lang="en-US" sz="5800" dirty="0" smtClean="0">
                <a:solidFill>
                  <a:schemeClr val="tx2">
                    <a:lumMod val="75000"/>
                  </a:schemeClr>
                </a:solidFill>
                <a:latin typeface="Algerian" pitchFamily="82" charset="0"/>
              </a:rPr>
            </a:br>
            <a:r>
              <a:rPr lang="en-US" sz="3900" dirty="0" smtClean="0">
                <a:solidFill>
                  <a:schemeClr val="tx2">
                    <a:lumMod val="75000"/>
                  </a:schemeClr>
                </a:solidFill>
                <a:latin typeface="Algerian" pitchFamily="82" charset="0"/>
              </a:rPr>
              <a:t>(Using </a:t>
            </a:r>
            <a:r>
              <a:rPr lang="en-US" sz="3900" dirty="0" err="1" smtClean="0">
                <a:solidFill>
                  <a:schemeClr val="tx2">
                    <a:lumMod val="75000"/>
                  </a:schemeClr>
                </a:solidFill>
                <a:latin typeface="Algerian" pitchFamily="82" charset="0"/>
              </a:rPr>
              <a:t>Convolutional</a:t>
            </a:r>
            <a:r>
              <a:rPr lang="en-US" sz="3900" dirty="0" smtClean="0">
                <a:solidFill>
                  <a:schemeClr val="tx2">
                    <a:lumMod val="75000"/>
                  </a:schemeClr>
                </a:solidFill>
                <a:latin typeface="Algerian" pitchFamily="82" charset="0"/>
              </a:rPr>
              <a:t>  Neural  Networks)</a:t>
            </a:r>
            <a:endParaRPr lang="en-US" sz="3900" dirty="0">
              <a:solidFill>
                <a:schemeClr val="tx2">
                  <a:lumMod val="75000"/>
                </a:schemeClr>
              </a:solidFill>
              <a:latin typeface="Algerian" pitchFamily="82" charset="0"/>
            </a:endParaRPr>
          </a:p>
        </p:txBody>
      </p:sp>
      <p:sp>
        <p:nvSpPr>
          <p:cNvPr id="13" name="Rectangle 12"/>
          <p:cNvSpPr/>
          <p:nvPr/>
        </p:nvSpPr>
        <p:spPr>
          <a:xfrm>
            <a:off x="-146302" y="3779523"/>
            <a:ext cx="14548105" cy="5601491"/>
          </a:xfrm>
          <a:prstGeom prst="rect">
            <a:avLst/>
          </a:prstGeom>
        </p:spPr>
        <p:txBody>
          <a:bodyPr wrap="square" lIns="91396" tIns="45699" rIns="91396" bIns="45699">
            <a:spAutoFit/>
          </a:bodyPr>
          <a:lstStyle/>
          <a:p>
            <a:r>
              <a:rPr lang="en-US" b="1" dirty="0" smtClean="0">
                <a:latin typeface="Calibri"/>
                <a:ea typeface="+mj-lt"/>
                <a:cs typeface="+mj-lt"/>
              </a:rPr>
              <a:t>                                                                     </a:t>
            </a:r>
            <a:r>
              <a:rPr lang="en-IN" b="1" dirty="0" smtClean="0">
                <a:latin typeface="Calibri"/>
                <a:ea typeface="+mj-lt"/>
                <a:cs typeface="+mj-lt"/>
              </a:rPr>
              <a:t>       </a:t>
            </a:r>
            <a:r>
              <a:rPr lang="en-IN" sz="3900" b="1" dirty="0" smtClean="0">
                <a:latin typeface="Imprint MT Shadow" pitchFamily="82" charset="0"/>
                <a:ea typeface="+mj-lt"/>
                <a:cs typeface="+mj-lt"/>
              </a:rPr>
              <a:t>- Smart Bridge – Remote Internship pr</a:t>
            </a:r>
            <a:r>
              <a:rPr lang="en-IN" sz="4400" b="1" dirty="0" smtClean="0">
                <a:latin typeface="Imprint MT Shadow" pitchFamily="82" charset="0"/>
                <a:ea typeface="+mj-lt"/>
                <a:cs typeface="+mj-lt"/>
              </a:rPr>
              <a:t>ogram            </a:t>
            </a:r>
            <a:r>
              <a:rPr lang="en-IN" sz="3200" b="1" dirty="0" smtClean="0">
                <a:latin typeface="Imprint MT Shadow" pitchFamily="82" charset="0"/>
                <a:ea typeface="+mj-lt"/>
                <a:cs typeface="+mj-lt"/>
              </a:rPr>
              <a:t>		               </a:t>
            </a:r>
          </a:p>
          <a:p>
            <a:r>
              <a:rPr lang="en-IN" sz="3200" b="1" dirty="0" smtClean="0">
                <a:latin typeface="Imprint MT Shadow" pitchFamily="82" charset="0"/>
                <a:ea typeface="+mj-lt"/>
                <a:cs typeface="+mj-lt"/>
              </a:rPr>
              <a:t>                                </a:t>
            </a:r>
            <a:r>
              <a:rPr lang="en-IN" sz="4300" b="1" dirty="0" smtClean="0">
                <a:latin typeface="Calibri"/>
                <a:ea typeface="+mj-lt"/>
                <a:cs typeface="+mj-lt"/>
              </a:rPr>
              <a:t>TEAM-8</a:t>
            </a:r>
          </a:p>
          <a:p>
            <a:r>
              <a:rPr lang="en-US" sz="2800" b="1" dirty="0" smtClean="0">
                <a:latin typeface="Calibri"/>
                <a:ea typeface="+mj-lt"/>
                <a:cs typeface="+mj-lt"/>
              </a:rPr>
              <a:t>     UPPULA  GNANESHWARI            17UK1A0571</a:t>
            </a:r>
            <a:endParaRPr lang="en-US" sz="2800" dirty="0" smtClean="0">
              <a:latin typeface="Calibri"/>
              <a:ea typeface="+mj-lt"/>
              <a:cs typeface="+mj-lt"/>
            </a:endParaRPr>
          </a:p>
          <a:p>
            <a:r>
              <a:rPr lang="en-US" sz="2800" b="1" dirty="0" smtClean="0">
                <a:latin typeface="Calibri"/>
                <a:ea typeface="+mj-lt"/>
                <a:cs typeface="+mj-lt"/>
              </a:rPr>
              <a:t>     NIKHITHA SRIPADA                       17UK1A0584 </a:t>
            </a:r>
            <a:endParaRPr lang="en-US" sz="2800" dirty="0" smtClean="0">
              <a:latin typeface="Calibri"/>
              <a:ea typeface="+mj-lt"/>
              <a:cs typeface="+mj-lt"/>
            </a:endParaRPr>
          </a:p>
          <a:p>
            <a:r>
              <a:rPr lang="en-US" sz="2800" b="1" dirty="0" smtClean="0">
                <a:latin typeface="Calibri"/>
                <a:ea typeface="+mj-lt"/>
                <a:cs typeface="+mj-lt"/>
              </a:rPr>
              <a:t>     NAVYA RUMANDLA                      17UK1A0577</a:t>
            </a:r>
            <a:endParaRPr lang="en-US" sz="2800" dirty="0" smtClean="0">
              <a:latin typeface="Calibri"/>
              <a:ea typeface="+mj-lt"/>
              <a:cs typeface="+mj-lt"/>
            </a:endParaRPr>
          </a:p>
          <a:p>
            <a:r>
              <a:rPr lang="en-US" sz="2800" b="1" dirty="0" smtClean="0">
                <a:latin typeface="Calibri"/>
                <a:ea typeface="+mj-lt"/>
                <a:cs typeface="+mj-lt"/>
              </a:rPr>
              <a:t>     MANCHUPELLY HARISH               17UK1A0599</a:t>
            </a:r>
          </a:p>
          <a:p>
            <a:r>
              <a:rPr lang="en-IN" sz="2400" b="1" smtClean="0">
                <a:latin typeface="Calibri"/>
                <a:ea typeface="+mj-lt"/>
                <a:cs typeface="+mj-lt"/>
              </a:rPr>
              <a:t>     </a:t>
            </a:r>
            <a:r>
              <a:rPr lang="en-IN" sz="2400" b="1" smtClean="0">
                <a:latin typeface="Calibri"/>
                <a:ea typeface="+mj-lt"/>
                <a:cs typeface="+mj-lt"/>
              </a:rPr>
              <a:t>		</a:t>
            </a:r>
            <a:r>
              <a:rPr lang="en-IN" sz="4000" b="1" smtClean="0">
                <a:latin typeface="High Tower Text" pitchFamily="18" charset="0"/>
                <a:ea typeface="+mj-lt"/>
                <a:cs typeface="+mj-lt"/>
              </a:rPr>
              <a:t>Under </a:t>
            </a:r>
            <a:r>
              <a:rPr lang="en-IN" sz="4000" b="1" dirty="0" smtClean="0">
                <a:latin typeface="High Tower Text" pitchFamily="18" charset="0"/>
                <a:ea typeface="+mj-lt"/>
                <a:cs typeface="+mj-lt"/>
              </a:rPr>
              <a:t>the guidance of </a:t>
            </a:r>
            <a:r>
              <a:rPr lang="en-IN" sz="4000" dirty="0" smtClean="0">
                <a:latin typeface="Calibri"/>
                <a:ea typeface="+mj-lt"/>
                <a:cs typeface="+mj-lt"/>
              </a:rPr>
              <a:t>–</a:t>
            </a:r>
            <a:r>
              <a:rPr lang="en-IN" sz="4400" dirty="0" smtClean="0">
                <a:latin typeface="Calibri"/>
                <a:ea typeface="+mj-lt"/>
                <a:cs typeface="+mj-lt"/>
              </a:rPr>
              <a:t> </a:t>
            </a:r>
            <a:r>
              <a:rPr lang="en-IN" sz="3900" dirty="0" err="1" smtClean="0">
                <a:latin typeface="Calibri"/>
                <a:ea typeface="+mj-lt"/>
                <a:cs typeface="+mj-lt"/>
              </a:rPr>
              <a:t>Mr</a:t>
            </a:r>
            <a:r>
              <a:rPr lang="en-IN" sz="4400" dirty="0" err="1" smtClean="0">
                <a:latin typeface="Calibri"/>
                <a:ea typeface="+mj-lt"/>
                <a:cs typeface="+mj-lt"/>
              </a:rPr>
              <a:t>.</a:t>
            </a:r>
            <a:r>
              <a:rPr lang="en-IN" sz="3900" dirty="0" err="1" smtClean="0">
                <a:latin typeface="Calibri"/>
                <a:ea typeface="+mj-lt"/>
                <a:cs typeface="+mj-lt"/>
              </a:rPr>
              <a:t>Ranadheer</a:t>
            </a:r>
            <a:r>
              <a:rPr lang="en-IN" sz="3900" dirty="0" smtClean="0">
                <a:latin typeface="Calibri"/>
                <a:ea typeface="+mj-lt"/>
                <a:cs typeface="+mj-lt"/>
              </a:rPr>
              <a:t> Reddy </a:t>
            </a:r>
          </a:p>
          <a:p>
            <a:r>
              <a:rPr lang="en-IN" sz="3900" b="1" dirty="0" smtClean="0">
                <a:latin typeface="Calibri"/>
                <a:ea typeface="+mj-lt"/>
                <a:cs typeface="+mj-lt"/>
              </a:rPr>
              <a:t>							</a:t>
            </a:r>
          </a:p>
          <a:p>
            <a:r>
              <a:rPr lang="en-IN" sz="4400" b="1" dirty="0" smtClean="0">
                <a:latin typeface="Calibri"/>
                <a:ea typeface="+mj-lt"/>
                <a:cs typeface="+mj-lt"/>
              </a:rPr>
              <a:t>                                 </a:t>
            </a:r>
            <a:endParaRPr lang="en-US" sz="4400" b="1" dirty="0"/>
          </a:p>
        </p:txBody>
      </p:sp>
    </p:spTree>
    <p:extLst>
      <p:ext uri="{BB962C8B-B14F-4D97-AF65-F5344CB8AC3E}">
        <p14:creationId xmlns:p14="http://schemas.microsoft.com/office/powerpoint/2010/main" xmlns="" val="1412830473"/>
      </p:ext>
    </p:extLst>
  </p:cSld>
  <p:clrMapOvr>
    <a:masterClrMapping/>
  </p:clrMapOvr>
  <p:transition advTm="4338"/>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pic>
        <p:nvPicPr>
          <p:cNvPr id="3" name="Picture 3" descr="A screen shot of a computer&#10;&#10;Description automatically generated">
            <a:extLst>
              <a:ext uri="{FF2B5EF4-FFF2-40B4-BE49-F238E27FC236}">
                <a16:creationId xmlns:a16="http://schemas.microsoft.com/office/drawing/2014/main" xmlns="" id="{907EA17C-FC8A-4632-BB05-478BF64E1F17}"/>
              </a:ext>
            </a:extLst>
          </p:cNvPr>
          <p:cNvPicPr>
            <a:picLocks noChangeAspect="1"/>
          </p:cNvPicPr>
          <p:nvPr/>
        </p:nvPicPr>
        <p:blipFill>
          <a:blip r:embed="rId4"/>
          <a:stretch>
            <a:fillRect/>
          </a:stretch>
        </p:blipFill>
        <p:spPr>
          <a:xfrm>
            <a:off x="1234439" y="3108960"/>
            <a:ext cx="12009120" cy="7245047"/>
          </a:xfrm>
          <a:prstGeom prst="rect">
            <a:avLst/>
          </a:prstGeom>
        </p:spPr>
      </p:pic>
      <p:pic>
        <p:nvPicPr>
          <p:cNvPr id="6" name="~PP577.WAV">
            <a:hlinkClick r:id="" action="ppaction://media"/>
          </p:cNvPr>
          <p:cNvPicPr>
            <a:picLocks noRot="1" noChangeAspect="1"/>
          </p:cNvPicPr>
          <p:nvPr>
            <a:wavAudioFile r:embed="rId1" name="~PP577.WAV"/>
          </p:nvPr>
        </p:nvPicPr>
        <p:blipFill>
          <a:blip r:embed="rId5"/>
          <a:stretch>
            <a:fillRect/>
          </a:stretch>
        </p:blipFill>
        <p:spPr>
          <a:xfrm>
            <a:off x="14003020" y="10302877"/>
            <a:ext cx="195580" cy="244475"/>
          </a:xfrm>
          <a:prstGeom prst="rect">
            <a:avLst/>
          </a:prstGeom>
        </p:spPr>
      </p:pic>
      <p:sp>
        <p:nvSpPr>
          <p:cNvPr id="7" name="Title 6"/>
          <p:cNvSpPr>
            <a:spLocks noGrp="1"/>
          </p:cNvSpPr>
          <p:nvPr>
            <p:ph type="title"/>
          </p:nvPr>
        </p:nvSpPr>
        <p:spPr>
          <a:xfrm>
            <a:off x="720092" y="1108942"/>
            <a:ext cx="12961620" cy="1588539"/>
          </a:xfrm>
        </p:spPr>
        <p:txBody>
          <a:bodyPr>
            <a:normAutofit/>
          </a:bodyPr>
          <a:lstStyle/>
          <a:p>
            <a:r>
              <a:rPr lang="en-US" sz="3900" dirty="0" smtClean="0">
                <a:solidFill>
                  <a:schemeClr val="accent3">
                    <a:lumMod val="50000"/>
                  </a:schemeClr>
                </a:solidFill>
              </a:rPr>
              <a:t>PREDICTING THE RESULT OF THE IMAGE AS “HAS TUMOR”</a:t>
            </a:r>
            <a:endParaRPr lang="en-US" sz="3900" dirty="0">
              <a:solidFill>
                <a:schemeClr val="accent3">
                  <a:lumMod val="50000"/>
                </a:schemeClr>
              </a:solidFill>
            </a:endParaRPr>
          </a:p>
        </p:txBody>
      </p:sp>
      <p:sp>
        <p:nvSpPr>
          <p:cNvPr id="8" name="Content Placeholder 7"/>
          <p:cNvSpPr>
            <a:spLocks noGrp="1"/>
          </p:cNvSpPr>
          <p:nvPr>
            <p:ph idx="1"/>
          </p:nvPr>
        </p:nvSpPr>
        <p:spPr>
          <a:xfrm>
            <a:off x="1417320" y="3048381"/>
            <a:ext cx="11811001" cy="6912864"/>
          </a:xfrm>
        </p:spPr>
        <p:txBody>
          <a:bodyPr/>
          <a:lstStyle/>
          <a:p>
            <a:endParaRPr lang="en-US" dirty="0"/>
          </a:p>
        </p:txBody>
      </p:sp>
    </p:spTree>
    <p:extLst>
      <p:ext uri="{BB962C8B-B14F-4D97-AF65-F5344CB8AC3E}">
        <p14:creationId xmlns:p14="http://schemas.microsoft.com/office/powerpoint/2010/main" xmlns="" val="2374001604"/>
      </p:ext>
    </p:extLst>
  </p:cSld>
  <p:clrMapOvr>
    <a:masterClrMapping/>
  </p:clrMapOvr>
  <p:transition advTm="698"/>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showWhenStopped="0">
                <p:cTn id="7" fill="hold" display="0">
                  <p:stCondLst>
                    <p:cond delay="indefinite"/>
                  </p:stCondLst>
                  <p:endCondLst>
                    <p:cond evt="onPrev" delay="0">
                      <p:tgtEl>
                        <p:sldTgt/>
                      </p:tgtEl>
                    </p:cond>
                    <p:cond evt="onStopAudio" delay="0">
                      <p:tgtEl>
                        <p:sldTgt/>
                      </p:tgtEl>
                    </p:cond>
                  </p:endCondLst>
                </p:cTn>
                <p:tgtEl>
                  <p:spTgt spid="6"/>
                </p:tgtEl>
              </p:cMediaNode>
            </p:audio>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C9D87566-4712-467B-955E-B953952A3882}"/>
              </a:ext>
            </a:extLst>
          </p:cNvPr>
          <p:cNvSpPr txBox="1"/>
          <p:nvPr/>
        </p:nvSpPr>
        <p:spPr>
          <a:xfrm>
            <a:off x="890645" y="982238"/>
            <a:ext cx="12620525" cy="590990"/>
          </a:xfrm>
          <a:prstGeom prst="rect">
            <a:avLst/>
          </a:prstGeom>
          <a:noFill/>
        </p:spPr>
        <p:txBody>
          <a:bodyPr rot="0" spcFirstLastPara="0" vertOverflow="overflow" horzOverflow="overflow" vert="horz" wrap="square" lIns="97589" tIns="48797" rIns="97589" bIns="48797" numCol="1" spcCol="0" rtlCol="0" fromWordArt="0" anchor="t" anchorCtr="0" forceAA="0" compatLnSpc="1">
            <a:prstTxWarp prst="textNoShape">
              <a:avLst/>
            </a:prstTxWarp>
            <a:spAutoFit/>
          </a:bodyPr>
          <a:lstStyle/>
          <a:p>
            <a:endParaRPr lang="en-US" sz="3200" dirty="0">
              <a:cs typeface="Calibri"/>
            </a:endParaRPr>
          </a:p>
        </p:txBody>
      </p:sp>
      <p:sp>
        <p:nvSpPr>
          <p:cNvPr id="3" name="Title 2">
            <a:extLst>
              <a:ext uri="{FF2B5EF4-FFF2-40B4-BE49-F238E27FC236}">
                <a16:creationId xmlns:a16="http://schemas.microsoft.com/office/drawing/2014/main" xmlns="" id="{7050B813-B7F2-43CB-AE85-01EBCA9682F1}"/>
              </a:ext>
            </a:extLst>
          </p:cNvPr>
          <p:cNvSpPr>
            <a:spLocks noGrp="1"/>
          </p:cNvSpPr>
          <p:nvPr>
            <p:ph type="title"/>
          </p:nvPr>
        </p:nvSpPr>
        <p:spPr/>
        <p:txBody>
          <a:bodyPr>
            <a:normAutofit/>
          </a:bodyPr>
          <a:lstStyle/>
          <a:p>
            <a:r>
              <a:rPr lang="en-US" sz="5400" b="1" dirty="0">
                <a:solidFill>
                  <a:schemeClr val="accent3">
                    <a:lumMod val="50000"/>
                  </a:schemeClr>
                </a:solidFill>
                <a:latin typeface="Algerian" pitchFamily="82" charset="0"/>
              </a:rPr>
              <a:t>CONCLUSION</a:t>
            </a:r>
          </a:p>
        </p:txBody>
      </p:sp>
      <p:sp>
        <p:nvSpPr>
          <p:cNvPr id="4" name="TextBox 3">
            <a:extLst>
              <a:ext uri="{FF2B5EF4-FFF2-40B4-BE49-F238E27FC236}">
                <a16:creationId xmlns:a16="http://schemas.microsoft.com/office/drawing/2014/main" xmlns="" id="{7E8F4CDD-08DE-48A8-91D9-11719FAC2C33}"/>
              </a:ext>
            </a:extLst>
          </p:cNvPr>
          <p:cNvSpPr txBox="1"/>
          <p:nvPr/>
        </p:nvSpPr>
        <p:spPr>
          <a:xfrm>
            <a:off x="743712" y="3733801"/>
            <a:ext cx="13658088" cy="7023520"/>
          </a:xfrm>
          <a:prstGeom prst="rect">
            <a:avLst/>
          </a:prstGeom>
          <a:noFill/>
        </p:spPr>
        <p:txBody>
          <a:bodyPr rot="0" spcFirstLastPara="0" vertOverflow="overflow" horzOverflow="overflow" vert="horz" wrap="square" lIns="97589" tIns="48797" rIns="97589" bIns="48797" numCol="1" spcCol="0" rtlCol="0" fromWordArt="0" anchor="t" anchorCtr="0" forceAA="0" compatLnSpc="1">
            <a:prstTxWarp prst="textNoShape">
              <a:avLst/>
            </a:prstTxWarp>
            <a:spAutoFit/>
          </a:bodyPr>
          <a:lstStyle/>
          <a:p>
            <a:pPr marL="304970" indent="-304970">
              <a:buFont typeface="Wingdings"/>
              <a:buChar char="v"/>
            </a:pPr>
            <a:r>
              <a:rPr lang="en-US" sz="3200" dirty="0">
                <a:ea typeface="+mn-lt"/>
                <a:cs typeface="+mn-lt"/>
              </a:rPr>
              <a:t>The CNN algorithm is adopted to build a UI model for predicting the image uploaded by the user</a:t>
            </a:r>
            <a:r>
              <a:rPr lang="en-US" sz="3200" dirty="0" smtClean="0">
                <a:ea typeface="+mn-lt"/>
                <a:cs typeface="+mn-lt"/>
              </a:rPr>
              <a:t>.</a:t>
            </a:r>
          </a:p>
          <a:p>
            <a:pPr marL="304970" indent="-304970">
              <a:buFont typeface="Wingdings"/>
              <a:buChar char="v"/>
            </a:pPr>
            <a:endParaRPr lang="en-US" sz="3200" dirty="0"/>
          </a:p>
          <a:p>
            <a:pPr marL="304970" indent="-304970">
              <a:buFont typeface="Wingdings"/>
              <a:buChar char="v"/>
            </a:pPr>
            <a:r>
              <a:rPr lang="en-US" sz="3200" dirty="0">
                <a:ea typeface="+mn-lt"/>
                <a:cs typeface="+mn-lt"/>
              </a:rPr>
              <a:t> </a:t>
            </a:r>
            <a:r>
              <a:rPr lang="en-US" sz="3200" dirty="0" smtClean="0">
                <a:ea typeface="+mn-lt"/>
                <a:cs typeface="+mn-lt"/>
              </a:rPr>
              <a:t>P</a:t>
            </a:r>
            <a:r>
              <a:rPr lang="en-US" sz="3200" dirty="0" smtClean="0">
                <a:ea typeface="+mn-lt"/>
                <a:cs typeface="+mn-lt"/>
              </a:rPr>
              <a:t>rediction </a:t>
            </a:r>
            <a:r>
              <a:rPr lang="en-US" sz="3200" dirty="0">
                <a:ea typeface="+mn-lt"/>
                <a:cs typeface="+mn-lt"/>
              </a:rPr>
              <a:t>depends on the accuracy of </a:t>
            </a:r>
            <a:r>
              <a:rPr lang="en-US" sz="3200" dirty="0" smtClean="0">
                <a:ea typeface="+mn-lt"/>
                <a:cs typeface="+mn-lt"/>
              </a:rPr>
              <a:t>trained images.</a:t>
            </a:r>
            <a:endParaRPr lang="en-US" sz="3200" dirty="0" smtClean="0">
              <a:ea typeface="+mn-lt"/>
              <a:cs typeface="+mn-lt"/>
            </a:endParaRPr>
          </a:p>
          <a:p>
            <a:pPr marL="304970" indent="-304970">
              <a:buFont typeface="Wingdings"/>
              <a:buChar char="v"/>
            </a:pPr>
            <a:endParaRPr lang="en-US" sz="3200" dirty="0">
              <a:ea typeface="+mn-lt"/>
              <a:cs typeface="+mn-lt"/>
            </a:endParaRPr>
          </a:p>
          <a:p>
            <a:pPr marL="304970" indent="-304970">
              <a:buFont typeface="Wingdings"/>
              <a:buChar char="v"/>
            </a:pPr>
            <a:r>
              <a:rPr lang="en-US" sz="3200" dirty="0">
                <a:ea typeface="+mn-lt"/>
                <a:cs typeface="+mn-lt"/>
              </a:rPr>
              <a:t>The experiment says that CNN is easy to predict the result effectively </a:t>
            </a:r>
            <a:r>
              <a:rPr lang="en-US" sz="3200" dirty="0" smtClean="0">
                <a:ea typeface="+mn-lt"/>
                <a:cs typeface="+mn-lt"/>
              </a:rPr>
              <a:t>than </a:t>
            </a:r>
            <a:r>
              <a:rPr lang="en-US" sz="3200" dirty="0">
                <a:ea typeface="+mn-lt"/>
                <a:cs typeface="+mn-lt"/>
              </a:rPr>
              <a:t>other NN </a:t>
            </a:r>
            <a:r>
              <a:rPr lang="en-US" sz="3200" dirty="0" smtClean="0">
                <a:ea typeface="+mn-lt"/>
                <a:cs typeface="+mn-lt"/>
              </a:rPr>
              <a:t>algorithms.</a:t>
            </a:r>
            <a:endParaRPr lang="en-US" sz="3200" dirty="0"/>
          </a:p>
          <a:p>
            <a:pPr marL="304970" indent="-304970">
              <a:buFont typeface="Wingdings"/>
              <a:buChar char="v"/>
            </a:pPr>
            <a:endParaRPr lang="en-US" sz="3200" dirty="0" smtClean="0"/>
          </a:p>
          <a:p>
            <a:pPr marL="304970" indent="-304970">
              <a:buFont typeface="Wingdings"/>
              <a:buChar char="v"/>
            </a:pPr>
            <a:endParaRPr lang="en-US" sz="3200" dirty="0" smtClean="0"/>
          </a:p>
          <a:p>
            <a:pPr marL="304970" indent="-304970">
              <a:buFont typeface="Wingdings"/>
              <a:buChar char="v"/>
            </a:pPr>
            <a:endParaRPr lang="en-US" sz="3200" dirty="0" smtClean="0"/>
          </a:p>
          <a:p>
            <a:pPr marL="304970" indent="-304970">
              <a:buFont typeface="Wingdings"/>
              <a:buChar char="v"/>
            </a:pPr>
            <a:endParaRPr lang="en-US" sz="3200" dirty="0" smtClean="0"/>
          </a:p>
          <a:p>
            <a:pPr marL="304970" indent="-304970">
              <a:buFont typeface="Wingdings"/>
              <a:buChar char="v"/>
            </a:pPr>
            <a:endParaRPr lang="en-US" sz="3200" dirty="0" smtClean="0"/>
          </a:p>
          <a:p>
            <a:pPr marL="304970" indent="-304970"/>
            <a:r>
              <a:rPr lang="en-US" sz="5400" dirty="0" smtClean="0">
                <a:latin typeface="Algerian" pitchFamily="82" charset="0"/>
              </a:rPr>
              <a:t>                          </a:t>
            </a:r>
            <a:r>
              <a:rPr lang="en-US" sz="6600" dirty="0" smtClean="0">
                <a:latin typeface="Algerian" pitchFamily="82" charset="0"/>
              </a:rPr>
              <a:t>THANK YOU</a:t>
            </a:r>
            <a:endParaRPr lang="en-US" sz="6600" dirty="0">
              <a:latin typeface="Algerian" pitchFamily="82" charset="0"/>
            </a:endParaRPr>
          </a:p>
        </p:txBody>
      </p:sp>
    </p:spTree>
    <p:extLst>
      <p:ext uri="{BB962C8B-B14F-4D97-AF65-F5344CB8AC3E}">
        <p14:creationId xmlns:p14="http://schemas.microsoft.com/office/powerpoint/2010/main" xmlns="" val="1047619629"/>
      </p:ext>
    </p:extLst>
  </p:cSld>
  <p:clrMapOvr>
    <a:masterClrMapping/>
  </p:clrMapOvr>
  <p:transition advTm="868"/>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20090" y="504063"/>
            <a:ext cx="11401425" cy="2528697"/>
          </a:xfrm>
        </p:spPr>
        <p:txBody>
          <a:bodyPr>
            <a:normAutofit/>
          </a:bodyPr>
          <a:lstStyle/>
          <a:p>
            <a:r>
              <a:rPr lang="en-US" sz="6600" dirty="0" smtClean="0">
                <a:solidFill>
                  <a:schemeClr val="bg2">
                    <a:lumMod val="10000"/>
                  </a:schemeClr>
                </a:solidFill>
                <a:latin typeface="Algerian" pitchFamily="82" charset="0"/>
              </a:rPr>
              <a:t>contents</a:t>
            </a:r>
            <a:endParaRPr lang="en-US" sz="6600" dirty="0">
              <a:solidFill>
                <a:schemeClr val="bg2">
                  <a:lumMod val="10000"/>
                </a:schemeClr>
              </a:solidFill>
              <a:latin typeface="Algerian" pitchFamily="82" charset="0"/>
            </a:endParaRPr>
          </a:p>
        </p:txBody>
      </p:sp>
      <p:sp>
        <p:nvSpPr>
          <p:cNvPr id="2" name="Content Placeholder 1"/>
          <p:cNvSpPr>
            <a:spLocks noGrp="1"/>
          </p:cNvSpPr>
          <p:nvPr>
            <p:ph idx="1"/>
          </p:nvPr>
        </p:nvSpPr>
        <p:spPr>
          <a:xfrm>
            <a:off x="720090" y="3429000"/>
            <a:ext cx="11401425" cy="5577840"/>
          </a:xfrm>
        </p:spPr>
        <p:txBody>
          <a:bodyPr>
            <a:normAutofit/>
          </a:bodyPr>
          <a:lstStyle/>
          <a:p>
            <a:pPr>
              <a:buNone/>
            </a:pPr>
            <a:r>
              <a:rPr lang="en-US" dirty="0" smtClean="0">
                <a:latin typeface="Algerian" pitchFamily="82" charset="0"/>
              </a:rPr>
              <a:t>   I</a:t>
            </a:r>
            <a:r>
              <a:rPr lang="en-US" sz="3900" dirty="0" smtClean="0">
                <a:latin typeface="Algerian" pitchFamily="82" charset="0"/>
              </a:rPr>
              <a:t>NTRODUCTION </a:t>
            </a:r>
          </a:p>
          <a:p>
            <a:pPr>
              <a:buNone/>
            </a:pPr>
            <a:r>
              <a:rPr lang="en-US" sz="3900" dirty="0" smtClean="0">
                <a:latin typeface="Algerian" pitchFamily="82" charset="0"/>
              </a:rPr>
              <a:t>		PROPOSED SOLUTION &amp; ALGORITHM</a:t>
            </a:r>
          </a:p>
          <a:p>
            <a:pPr>
              <a:buNone/>
            </a:pPr>
            <a:r>
              <a:rPr lang="en-US" sz="3900" dirty="0" smtClean="0">
                <a:latin typeface="Algerian" pitchFamily="82" charset="0"/>
              </a:rPr>
              <a:t>			SOFTWARE DESIGNING</a:t>
            </a:r>
          </a:p>
          <a:p>
            <a:pPr>
              <a:buNone/>
            </a:pPr>
            <a:r>
              <a:rPr lang="en-US" sz="3900" dirty="0" smtClean="0">
                <a:latin typeface="Algerian" pitchFamily="82" charset="0"/>
              </a:rPr>
              <a:t>				ADVANTAGES &amp; DISADVANTAGES</a:t>
            </a:r>
          </a:p>
          <a:p>
            <a:pPr lvl="6">
              <a:buNone/>
            </a:pPr>
            <a:r>
              <a:rPr lang="en-US" dirty="0" smtClean="0">
                <a:latin typeface="Algerian" pitchFamily="82" charset="0"/>
              </a:rPr>
              <a:t>      	</a:t>
            </a:r>
            <a:r>
              <a:rPr lang="en-US" sz="3900" dirty="0" smtClean="0">
                <a:latin typeface="Algerian" pitchFamily="82" charset="0"/>
              </a:rPr>
              <a:t>APPLICATIONS</a:t>
            </a:r>
          </a:p>
          <a:p>
            <a:pPr lvl="8">
              <a:buNone/>
            </a:pPr>
            <a:r>
              <a:rPr lang="en-US" dirty="0" smtClean="0">
                <a:latin typeface="Algerian" pitchFamily="82" charset="0"/>
              </a:rPr>
              <a:t>     		</a:t>
            </a:r>
            <a:r>
              <a:rPr lang="en-US" sz="3900" dirty="0" smtClean="0">
                <a:latin typeface="Algerian" pitchFamily="82" charset="0"/>
              </a:rPr>
              <a:t>RESULT</a:t>
            </a:r>
          </a:p>
          <a:p>
            <a:pPr lvl="8">
              <a:buNone/>
            </a:pPr>
            <a:r>
              <a:rPr lang="en-US" sz="3900" dirty="0" smtClean="0">
                <a:latin typeface="Algerian" pitchFamily="82" charset="0"/>
              </a:rPr>
              <a:t>			 	CONCLUSION   </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1000"/>
            <a:lum/>
          </a:blip>
          <a:srcRect/>
          <a:stretch>
            <a:fillRect t="24000"/>
          </a:stretch>
        </a:blipFill>
        <a:effectLst/>
      </p:bgPr>
    </p:bg>
    <p:spTree>
      <p:nvGrpSpPr>
        <p:cNvPr id="1" name=""/>
        <p:cNvGrpSpPr/>
        <p:nvPr/>
      </p:nvGrpSpPr>
      <p:grpSpPr>
        <a:xfrm>
          <a:off x="0" y="0"/>
          <a:ext cx="0" cy="0"/>
          <a:chOff x="0" y="0"/>
          <a:chExt cx="0" cy="0"/>
        </a:xfrm>
      </p:grpSpPr>
      <p:sp>
        <p:nvSpPr>
          <p:cNvPr id="7" name="Title 6"/>
          <p:cNvSpPr>
            <a:spLocks noGrp="1"/>
          </p:cNvSpPr>
          <p:nvPr>
            <p:ph type="title"/>
          </p:nvPr>
        </p:nvSpPr>
        <p:spPr>
          <a:xfrm>
            <a:off x="243845" y="2"/>
            <a:ext cx="13437870" cy="2362199"/>
          </a:xfrm>
        </p:spPr>
        <p:txBody>
          <a:bodyPr>
            <a:normAutofit fontScale="90000"/>
          </a:bodyPr>
          <a:lstStyle/>
          <a:p>
            <a:r>
              <a:rPr lang="en-US" dirty="0" smtClean="0">
                <a:solidFill>
                  <a:schemeClr val="accent3">
                    <a:lumMod val="50000"/>
                  </a:schemeClr>
                </a:solidFill>
                <a:latin typeface="Algerian" pitchFamily="82" charset="0"/>
              </a:rPr>
              <a:t/>
            </a:r>
            <a:br>
              <a:rPr lang="en-US" dirty="0" smtClean="0">
                <a:solidFill>
                  <a:schemeClr val="accent3">
                    <a:lumMod val="50000"/>
                  </a:schemeClr>
                </a:solidFill>
                <a:latin typeface="Algerian" pitchFamily="82" charset="0"/>
              </a:rPr>
            </a:br>
            <a:r>
              <a:rPr lang="en-US" dirty="0" smtClean="0">
                <a:solidFill>
                  <a:schemeClr val="accent3">
                    <a:lumMod val="50000"/>
                  </a:schemeClr>
                </a:solidFill>
                <a:latin typeface="Algerian" pitchFamily="82" charset="0"/>
              </a:rPr>
              <a:t/>
            </a:r>
            <a:br>
              <a:rPr lang="en-US" dirty="0" smtClean="0">
                <a:solidFill>
                  <a:schemeClr val="accent3">
                    <a:lumMod val="50000"/>
                  </a:schemeClr>
                </a:solidFill>
                <a:latin typeface="Algerian" pitchFamily="82" charset="0"/>
              </a:rPr>
            </a:br>
            <a:r>
              <a:rPr lang="en-US" dirty="0" smtClean="0">
                <a:solidFill>
                  <a:schemeClr val="accent3">
                    <a:lumMod val="50000"/>
                  </a:schemeClr>
                </a:solidFill>
                <a:latin typeface="Algerian" pitchFamily="82" charset="0"/>
              </a:rPr>
              <a:t/>
            </a:r>
            <a:br>
              <a:rPr lang="en-US" dirty="0" smtClean="0">
                <a:solidFill>
                  <a:schemeClr val="accent3">
                    <a:lumMod val="50000"/>
                  </a:schemeClr>
                </a:solidFill>
                <a:latin typeface="Algerian" pitchFamily="82" charset="0"/>
              </a:rPr>
            </a:br>
            <a:r>
              <a:rPr lang="en-US" dirty="0" smtClean="0">
                <a:solidFill>
                  <a:schemeClr val="accent3">
                    <a:lumMod val="50000"/>
                  </a:schemeClr>
                </a:solidFill>
                <a:latin typeface="Algerian" pitchFamily="82" charset="0"/>
              </a:rPr>
              <a:t/>
            </a:r>
            <a:br>
              <a:rPr lang="en-US" dirty="0" smtClean="0">
                <a:solidFill>
                  <a:schemeClr val="accent3">
                    <a:lumMod val="50000"/>
                  </a:schemeClr>
                </a:solidFill>
                <a:latin typeface="Algerian" pitchFamily="82" charset="0"/>
              </a:rPr>
            </a:br>
            <a:r>
              <a:rPr lang="en-US" dirty="0" smtClean="0">
                <a:solidFill>
                  <a:schemeClr val="accent3">
                    <a:lumMod val="50000"/>
                  </a:schemeClr>
                </a:solidFill>
                <a:latin typeface="Algerian" pitchFamily="82" charset="0"/>
              </a:rPr>
              <a:t/>
            </a:r>
            <a:br>
              <a:rPr lang="en-US" dirty="0" smtClean="0">
                <a:solidFill>
                  <a:schemeClr val="accent3">
                    <a:lumMod val="50000"/>
                  </a:schemeClr>
                </a:solidFill>
                <a:latin typeface="Algerian" pitchFamily="82" charset="0"/>
              </a:rPr>
            </a:br>
            <a:r>
              <a:rPr lang="en-US" dirty="0" smtClean="0">
                <a:solidFill>
                  <a:schemeClr val="accent3">
                    <a:lumMod val="50000"/>
                  </a:schemeClr>
                </a:solidFill>
                <a:latin typeface="Algerian" pitchFamily="82" charset="0"/>
              </a:rPr>
              <a:t/>
            </a:r>
            <a:br>
              <a:rPr lang="en-US" dirty="0" smtClean="0">
                <a:solidFill>
                  <a:schemeClr val="accent3">
                    <a:lumMod val="50000"/>
                  </a:schemeClr>
                </a:solidFill>
                <a:latin typeface="Algerian" pitchFamily="82" charset="0"/>
              </a:rPr>
            </a:br>
            <a:r>
              <a:rPr lang="en-US" dirty="0" smtClean="0">
                <a:solidFill>
                  <a:schemeClr val="accent3">
                    <a:lumMod val="50000"/>
                  </a:schemeClr>
                </a:solidFill>
                <a:latin typeface="Algerian" pitchFamily="82" charset="0"/>
              </a:rPr>
              <a:t/>
            </a:r>
            <a:br>
              <a:rPr lang="en-US" dirty="0" smtClean="0">
                <a:solidFill>
                  <a:schemeClr val="accent3">
                    <a:lumMod val="50000"/>
                  </a:schemeClr>
                </a:solidFill>
                <a:latin typeface="Algerian" pitchFamily="82" charset="0"/>
              </a:rPr>
            </a:br>
            <a:r>
              <a:rPr lang="en-US" dirty="0" smtClean="0">
                <a:solidFill>
                  <a:schemeClr val="accent3">
                    <a:lumMod val="50000"/>
                  </a:schemeClr>
                </a:solidFill>
                <a:latin typeface="Algerian" pitchFamily="82" charset="0"/>
              </a:rPr>
              <a:t/>
            </a:r>
            <a:br>
              <a:rPr lang="en-US" dirty="0" smtClean="0">
                <a:solidFill>
                  <a:schemeClr val="accent3">
                    <a:lumMod val="50000"/>
                  </a:schemeClr>
                </a:solidFill>
                <a:latin typeface="Algerian" pitchFamily="82" charset="0"/>
              </a:rPr>
            </a:br>
            <a:r>
              <a:rPr lang="en-US" dirty="0" smtClean="0">
                <a:solidFill>
                  <a:schemeClr val="accent3">
                    <a:lumMod val="50000"/>
                  </a:schemeClr>
                </a:solidFill>
                <a:latin typeface="Algerian" pitchFamily="82" charset="0"/>
              </a:rPr>
              <a:t/>
            </a:r>
            <a:br>
              <a:rPr lang="en-US" dirty="0" smtClean="0">
                <a:solidFill>
                  <a:schemeClr val="accent3">
                    <a:lumMod val="50000"/>
                  </a:schemeClr>
                </a:solidFill>
                <a:latin typeface="Algerian" pitchFamily="82" charset="0"/>
              </a:rPr>
            </a:br>
            <a:r>
              <a:rPr lang="en-US" dirty="0" smtClean="0">
                <a:solidFill>
                  <a:schemeClr val="accent3">
                    <a:lumMod val="50000"/>
                  </a:schemeClr>
                </a:solidFill>
                <a:latin typeface="Algerian" pitchFamily="82" charset="0"/>
              </a:rPr>
              <a:t/>
            </a:r>
            <a:br>
              <a:rPr lang="en-US" dirty="0" smtClean="0">
                <a:solidFill>
                  <a:schemeClr val="accent3">
                    <a:lumMod val="50000"/>
                  </a:schemeClr>
                </a:solidFill>
                <a:latin typeface="Algerian" pitchFamily="82" charset="0"/>
              </a:rPr>
            </a:br>
            <a:r>
              <a:rPr lang="en-US" sz="6800" dirty="0" smtClean="0">
                <a:solidFill>
                  <a:schemeClr val="accent3">
                    <a:lumMod val="50000"/>
                  </a:schemeClr>
                </a:solidFill>
                <a:latin typeface="Algerian" pitchFamily="82" charset="0"/>
              </a:rPr>
              <a:t>What Actually Brain Tumor Is ?</a:t>
            </a:r>
            <a:endParaRPr lang="en-US" sz="6800" dirty="0">
              <a:solidFill>
                <a:schemeClr val="accent3">
                  <a:lumMod val="50000"/>
                </a:schemeClr>
              </a:solidFill>
              <a:latin typeface="Algerian" pitchFamily="82" charset="0"/>
            </a:endParaRPr>
          </a:p>
        </p:txBody>
      </p:sp>
      <p:sp>
        <p:nvSpPr>
          <p:cNvPr id="12" name="Content Placeholder 11"/>
          <p:cNvSpPr>
            <a:spLocks noGrp="1"/>
          </p:cNvSpPr>
          <p:nvPr>
            <p:ph idx="1"/>
          </p:nvPr>
        </p:nvSpPr>
        <p:spPr>
          <a:xfrm>
            <a:off x="0" y="2514600"/>
            <a:ext cx="14401800" cy="8286751"/>
          </a:xfrm>
        </p:spPr>
        <p:txBody>
          <a:bodyPr>
            <a:normAutofit/>
          </a:bodyPr>
          <a:lstStyle/>
          <a:p>
            <a:pPr>
              <a:buNone/>
            </a:pPr>
            <a:r>
              <a:rPr lang="en-US" sz="3200" dirty="0" smtClean="0"/>
              <a:t>                        </a:t>
            </a:r>
          </a:p>
          <a:p>
            <a:pPr>
              <a:buNone/>
            </a:pPr>
            <a:r>
              <a:rPr lang="en-US" sz="3200" dirty="0" smtClean="0"/>
              <a:t>			 A brain tumor is a mass </a:t>
            </a:r>
            <a:r>
              <a:rPr lang="en-US" sz="3200" dirty="0" smtClean="0"/>
              <a:t>of </a:t>
            </a:r>
            <a:r>
              <a:rPr lang="en-US" sz="3200" dirty="0" smtClean="0"/>
              <a:t>abnormal cells in  brain </a:t>
            </a:r>
            <a:r>
              <a:rPr lang="en-US" sz="3200" dirty="0" smtClean="0"/>
              <a:t>.Different </a:t>
            </a:r>
            <a:r>
              <a:rPr lang="en-US" sz="3200" dirty="0" smtClean="0"/>
              <a:t>types of brain tumors exist . Some brain tumors </a:t>
            </a:r>
            <a:r>
              <a:rPr lang="en-US" sz="3200" dirty="0" smtClean="0"/>
              <a:t>are noncancerous(benign</a:t>
            </a:r>
            <a:r>
              <a:rPr lang="en-US" sz="3200" dirty="0" smtClean="0"/>
              <a:t>),and some of them are cancerous(malignant).</a:t>
            </a:r>
          </a:p>
          <a:p>
            <a:pPr>
              <a:buNone/>
            </a:pPr>
            <a:r>
              <a:rPr lang="en-US" sz="3200" dirty="0" smtClean="0"/>
              <a:t>				</a:t>
            </a:r>
          </a:p>
          <a:p>
            <a:pPr>
              <a:buNone/>
            </a:pPr>
            <a:r>
              <a:rPr lang="en-US" sz="3200" dirty="0" smtClean="0"/>
              <a:t>				If </a:t>
            </a:r>
            <a:r>
              <a:rPr lang="en-US" sz="3200" dirty="0" smtClean="0"/>
              <a:t>the tumor </a:t>
            </a:r>
            <a:r>
              <a:rPr lang="en-US" sz="3200" dirty="0" smtClean="0"/>
              <a:t>is not detected in earlier stages , it will put the person’s life in danger , mostly leads to death . So , it is very important to detect the brain tumor as </a:t>
            </a:r>
            <a:r>
              <a:rPr lang="en-US" sz="3200" dirty="0" smtClean="0"/>
              <a:t>early </a:t>
            </a:r>
            <a:r>
              <a:rPr lang="en-US" sz="3200" dirty="0" smtClean="0"/>
              <a:t>as </a:t>
            </a:r>
            <a:r>
              <a:rPr lang="en-US" sz="3200" dirty="0" smtClean="0"/>
              <a:t>possible.</a:t>
            </a:r>
          </a:p>
          <a:p>
            <a:pPr>
              <a:buNone/>
            </a:pPr>
            <a:r>
              <a:rPr lang="en-US" dirty="0" smtClean="0">
                <a:latin typeface="Algerian" pitchFamily="82" charset="0"/>
                <a:ea typeface="+mn-lt"/>
                <a:cs typeface="+mn-lt"/>
              </a:rPr>
              <a:t>	</a:t>
            </a:r>
          </a:p>
          <a:p>
            <a:pPr>
              <a:buNone/>
            </a:pPr>
            <a:r>
              <a:rPr lang="en-US" dirty="0" smtClean="0">
                <a:latin typeface="Algerian" pitchFamily="82" charset="0"/>
                <a:ea typeface="+mn-lt"/>
                <a:cs typeface="+mn-lt"/>
              </a:rPr>
              <a:t>        </a:t>
            </a:r>
            <a:endParaRPr lang="en-US" dirty="0" smtClean="0">
              <a:latin typeface="Algerian" pitchFamily="82" charset="0"/>
            </a:endParaRPr>
          </a:p>
          <a:p>
            <a:pPr>
              <a:buNone/>
            </a:pPr>
            <a:endParaRPr lang="en-US" sz="3200" dirty="0"/>
          </a:p>
        </p:txBody>
      </p:sp>
      <p:sp>
        <p:nvSpPr>
          <p:cNvPr id="5" name="TextBox 4">
            <a:extLst>
              <a:ext uri="{FF2B5EF4-FFF2-40B4-BE49-F238E27FC236}">
                <a16:creationId xmlns:a16="http://schemas.microsoft.com/office/drawing/2014/main" xmlns="" id="{CBAC88B1-13EB-462B-B2BA-E39C2455625A}"/>
              </a:ext>
            </a:extLst>
          </p:cNvPr>
          <p:cNvSpPr txBox="1"/>
          <p:nvPr/>
        </p:nvSpPr>
        <p:spPr>
          <a:xfrm>
            <a:off x="5247771" y="3691704"/>
            <a:ext cx="3240405" cy="590990"/>
          </a:xfrm>
          <a:prstGeom prst="rect">
            <a:avLst/>
          </a:prstGeom>
          <a:noFill/>
        </p:spPr>
        <p:txBody>
          <a:bodyPr rot="0" spcFirstLastPara="0" vertOverflow="overflow" horzOverflow="overflow" vert="horz" wrap="square" lIns="97589" tIns="48797" rIns="97589" bIns="48797" numCol="1" spcCol="0" rtlCol="0" fromWordArt="0" anchor="t" anchorCtr="0" forceAA="0" compatLnSpc="1">
            <a:prstTxWarp prst="textNoShape">
              <a:avLst/>
            </a:prstTxWarp>
            <a:spAutoFit/>
          </a:bodyPr>
          <a:lstStyle/>
          <a:p>
            <a:r>
              <a:rPr lang="en-US" sz="3200" b="1" dirty="0"/>
              <a:t> </a:t>
            </a:r>
          </a:p>
        </p:txBody>
      </p:sp>
    </p:spTree>
    <p:extLst>
      <p:ext uri="{BB962C8B-B14F-4D97-AF65-F5344CB8AC3E}">
        <p14:creationId xmlns:p14="http://schemas.microsoft.com/office/powerpoint/2010/main" xmlns="" val="125930701"/>
      </p:ext>
    </p:extLst>
  </p:cSld>
  <p:clrMapOvr>
    <a:masterClrMapping/>
  </p:clrMapOvr>
  <p:transition advTm="638"/>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A6154831-2736-489F-BE54-7D053C4F8AC3}"/>
              </a:ext>
            </a:extLst>
          </p:cNvPr>
          <p:cNvSpPr txBox="1"/>
          <p:nvPr/>
        </p:nvSpPr>
        <p:spPr>
          <a:xfrm>
            <a:off x="563882" y="1247884"/>
            <a:ext cx="7698959" cy="1421986"/>
          </a:xfrm>
          <a:prstGeom prst="rect">
            <a:avLst/>
          </a:prstGeom>
          <a:noFill/>
        </p:spPr>
        <p:txBody>
          <a:bodyPr rot="0" spcFirstLastPara="0" vertOverflow="overflow" horzOverflow="overflow" vert="horz" wrap="square" lIns="97589" tIns="48797" rIns="97589" bIns="48797" numCol="1" spcCol="0" rtlCol="0" fromWordArt="0" anchor="t" anchorCtr="0" forceAA="0" compatLnSpc="1">
            <a:prstTxWarp prst="textNoShape">
              <a:avLst/>
            </a:prstTxWarp>
            <a:spAutoFit/>
          </a:bodyPr>
          <a:lstStyle/>
          <a:p>
            <a:pPr algn="just"/>
            <a:endParaRPr lang="en-US" sz="3200" dirty="0" smtClean="0">
              <a:solidFill>
                <a:schemeClr val="bg1"/>
              </a:solidFill>
              <a:ea typeface="+mn-lt"/>
              <a:cs typeface="+mn-lt"/>
            </a:endParaRPr>
          </a:p>
          <a:p>
            <a:pPr algn="just"/>
            <a:r>
              <a:rPr lang="en-US" sz="5400" dirty="0" smtClean="0">
                <a:solidFill>
                  <a:schemeClr val="bg1"/>
                </a:solidFill>
                <a:latin typeface="Algerian" pitchFamily="82" charset="0"/>
                <a:ea typeface="+mn-lt"/>
                <a:cs typeface="+mn-lt"/>
              </a:rPr>
              <a:t>INTRODUCTION</a:t>
            </a:r>
            <a:endParaRPr lang="en-US" sz="5400" dirty="0">
              <a:solidFill>
                <a:schemeClr val="bg1"/>
              </a:solidFill>
              <a:latin typeface="Algerian" pitchFamily="82" charset="0"/>
            </a:endParaRPr>
          </a:p>
        </p:txBody>
      </p:sp>
      <p:sp>
        <p:nvSpPr>
          <p:cNvPr id="3" name="Title 2">
            <a:extLst>
              <a:ext uri="{FF2B5EF4-FFF2-40B4-BE49-F238E27FC236}">
                <a16:creationId xmlns:a16="http://schemas.microsoft.com/office/drawing/2014/main" xmlns="" id="{1DB41E4E-11D8-4FE0-B39A-89D295D0325D}"/>
              </a:ext>
            </a:extLst>
          </p:cNvPr>
          <p:cNvSpPr>
            <a:spLocks noGrp="1"/>
          </p:cNvSpPr>
          <p:nvPr>
            <p:ph type="ctrTitle"/>
          </p:nvPr>
        </p:nvSpPr>
        <p:spPr>
          <a:xfrm>
            <a:off x="-624840" y="2929869"/>
            <a:ext cx="15026640" cy="6734538"/>
          </a:xfrm>
        </p:spPr>
        <p:txBody>
          <a:bodyPr vert="horz" lIns="97589" tIns="48797" rIns="97589" bIns="48797" rtlCol="0" anchor="b">
            <a:noAutofit/>
          </a:bodyPr>
          <a:lstStyle/>
          <a:p>
            <a:pPr algn="l"/>
            <a:r>
              <a:rPr lang="en-US" sz="1700" dirty="0">
                <a:ea typeface="+mj-lt"/>
                <a:cs typeface="+mj-lt"/>
              </a:rPr>
              <a:t/>
            </a:r>
            <a:br>
              <a:rPr lang="en-US" sz="1700" dirty="0">
                <a:ea typeface="+mj-lt"/>
                <a:cs typeface="+mj-lt"/>
              </a:rPr>
            </a:br>
            <a:endParaRPr lang="en-US" sz="1700" dirty="0">
              <a:ea typeface="+mj-lt"/>
              <a:cs typeface="+mj-lt"/>
            </a:endParaRPr>
          </a:p>
          <a:p>
            <a:pPr marL="304970" indent="-304970" algn="l">
              <a:buFont typeface="Wingdings"/>
              <a:buChar char="Ø"/>
            </a:pPr>
            <a:endParaRPr lang="en-US" sz="1700" dirty="0">
              <a:latin typeface="Calibri"/>
              <a:cs typeface="Calibri"/>
            </a:endParaRPr>
          </a:p>
        </p:txBody>
      </p:sp>
      <p:sp>
        <p:nvSpPr>
          <p:cNvPr id="4" name="Subtitle 3">
            <a:extLst>
              <a:ext uri="{FF2B5EF4-FFF2-40B4-BE49-F238E27FC236}">
                <a16:creationId xmlns:a16="http://schemas.microsoft.com/office/drawing/2014/main" xmlns="" id="{BC5BC07F-3649-4AAE-86E1-847EC04D7D76}"/>
              </a:ext>
            </a:extLst>
          </p:cNvPr>
          <p:cNvSpPr>
            <a:spLocks noGrp="1"/>
          </p:cNvSpPr>
          <p:nvPr>
            <p:ph type="subTitle" idx="1"/>
          </p:nvPr>
        </p:nvSpPr>
        <p:spPr>
          <a:xfrm>
            <a:off x="17035257" y="-2337092"/>
            <a:ext cx="79163" cy="99008"/>
          </a:xfrm>
        </p:spPr>
        <p:txBody>
          <a:bodyPr>
            <a:normAutofit fontScale="25000" lnSpcReduction="20000"/>
          </a:bodyPr>
          <a:lstStyle/>
          <a:p>
            <a:endParaRPr lang="en-US"/>
          </a:p>
        </p:txBody>
      </p:sp>
      <p:sp>
        <p:nvSpPr>
          <p:cNvPr id="10" name="Rectangle 9"/>
          <p:cNvSpPr/>
          <p:nvPr/>
        </p:nvSpPr>
        <p:spPr>
          <a:xfrm>
            <a:off x="289563" y="2636523"/>
            <a:ext cx="14782800" cy="8094503"/>
          </a:xfrm>
          <a:prstGeom prst="rect">
            <a:avLst/>
          </a:prstGeom>
        </p:spPr>
        <p:txBody>
          <a:bodyPr wrap="square" lIns="91419" tIns="45710" rIns="91419" bIns="45710">
            <a:spAutoFit/>
          </a:bodyPr>
          <a:lstStyle/>
          <a:p>
            <a:pPr marL="304970" indent="-304970"/>
            <a:r>
              <a:rPr lang="en-US" dirty="0" smtClean="0">
                <a:latin typeface="Calibri"/>
                <a:cs typeface="Arial"/>
              </a:rPr>
              <a:t>​DI</a:t>
            </a:r>
            <a:br>
              <a:rPr lang="en-US" dirty="0" smtClean="0">
                <a:latin typeface="Calibri"/>
                <a:cs typeface="Arial"/>
              </a:rPr>
            </a:br>
            <a:r>
              <a:rPr lang="en-US" sz="3200" dirty="0" smtClean="0">
                <a:latin typeface="Calibri"/>
                <a:cs typeface="Arial"/>
              </a:rPr>
              <a:t>​</a:t>
            </a:r>
          </a:p>
          <a:p>
            <a:pPr marL="304970" indent="-304970">
              <a:buFont typeface="Wingdings"/>
              <a:buChar char="Ø"/>
            </a:pPr>
            <a:r>
              <a:rPr lang="en-US" sz="3200" dirty="0" smtClean="0">
                <a:solidFill>
                  <a:srgbClr val="0070C0"/>
                </a:solidFill>
                <a:cs typeface="Arial"/>
              </a:rPr>
              <a:t> Diagnosis of a brain tumor is done by a </a:t>
            </a:r>
          </a:p>
          <a:p>
            <a:pPr marL="304970" indent="-304970"/>
            <a:r>
              <a:rPr lang="en-US" sz="3200" dirty="0" smtClean="0">
                <a:solidFill>
                  <a:srgbClr val="0070C0"/>
                </a:solidFill>
                <a:cs typeface="Arial"/>
              </a:rPr>
              <a:t>   neurologic exam (CT,MRI).</a:t>
            </a:r>
          </a:p>
          <a:p>
            <a:pPr marL="304970" indent="-304970"/>
            <a:endParaRPr lang="en-US" sz="3200" dirty="0" smtClean="0">
              <a:solidFill>
                <a:srgbClr val="0070C0"/>
              </a:solidFill>
              <a:cs typeface="Arial"/>
            </a:endParaRPr>
          </a:p>
          <a:p>
            <a:pPr marL="304970" indent="-304970">
              <a:buFont typeface="Wingdings"/>
              <a:buChar char="Ø"/>
            </a:pPr>
            <a:r>
              <a:rPr lang="en-US" sz="3200" dirty="0" smtClean="0">
                <a:solidFill>
                  <a:srgbClr val="0070C0"/>
                </a:solidFill>
                <a:cs typeface="Arial"/>
              </a:rPr>
              <a:t>The detection of brain tumor using MRI</a:t>
            </a:r>
          </a:p>
          <a:p>
            <a:pPr marL="304970" indent="-304970"/>
            <a:r>
              <a:rPr lang="en-US" sz="3200" dirty="0" smtClean="0">
                <a:solidFill>
                  <a:srgbClr val="0070C0"/>
                </a:solidFill>
                <a:cs typeface="Arial"/>
              </a:rPr>
              <a:t>   images is a challenging task because of </a:t>
            </a:r>
          </a:p>
          <a:p>
            <a:pPr marL="304970" indent="-304970"/>
            <a:r>
              <a:rPr lang="en-US" sz="3200" dirty="0" smtClean="0">
                <a:solidFill>
                  <a:srgbClr val="0070C0"/>
                </a:solidFill>
                <a:cs typeface="Arial"/>
              </a:rPr>
              <a:t>   the complex structure of brain.​</a:t>
            </a:r>
          </a:p>
          <a:p>
            <a:pPr marL="304970" indent="-304970"/>
            <a:endParaRPr lang="en-US" sz="3200" dirty="0" smtClean="0">
              <a:solidFill>
                <a:srgbClr val="0070C0"/>
              </a:solidFill>
              <a:cs typeface="Arial"/>
            </a:endParaRPr>
          </a:p>
          <a:p>
            <a:pPr marL="304970" indent="-304970">
              <a:buFont typeface="Wingdings"/>
              <a:buChar char="Ø"/>
            </a:pPr>
            <a:r>
              <a:rPr lang="en-US" sz="3200" dirty="0" smtClean="0">
                <a:solidFill>
                  <a:srgbClr val="0070C0"/>
                </a:solidFill>
                <a:cs typeface="Arial"/>
              </a:rPr>
              <a:t> The MRI images can be processed and one can detect the brain tumor using image preprocessing   technique by forming an automatic detection process </a:t>
            </a:r>
          </a:p>
          <a:p>
            <a:pPr marL="304970" indent="-304970"/>
            <a:r>
              <a:rPr lang="en-US" sz="3200" dirty="0" smtClean="0">
                <a:solidFill>
                  <a:srgbClr val="0070C0"/>
                </a:solidFill>
                <a:cs typeface="Arial"/>
              </a:rPr>
              <a:t>    using algorithms.​</a:t>
            </a:r>
          </a:p>
          <a:p>
            <a:pPr marL="304970" indent="-304970"/>
            <a:endParaRPr lang="en-US" sz="3200" dirty="0" smtClean="0">
              <a:solidFill>
                <a:srgbClr val="0070C0"/>
              </a:solidFill>
              <a:cs typeface="Arial"/>
            </a:endParaRPr>
          </a:p>
          <a:p>
            <a:pPr marL="304970" indent="-304970">
              <a:buFont typeface="Wingdings"/>
              <a:buChar char="Ø"/>
            </a:pPr>
            <a:r>
              <a:rPr lang="en-US" sz="3200" dirty="0" smtClean="0">
                <a:solidFill>
                  <a:srgbClr val="0070C0"/>
                </a:solidFill>
                <a:cs typeface="Arial"/>
              </a:rPr>
              <a:t>MRI images plays an important role in brain tumor for analysis , diagnosis  and treatment planning. </a:t>
            </a:r>
            <a:r>
              <a:rPr lang="en-US" sz="3200" dirty="0" smtClean="0">
                <a:solidFill>
                  <a:srgbClr val="0070C0"/>
                </a:solidFill>
                <a:latin typeface="Calibri"/>
                <a:cs typeface="Arial"/>
              </a:rPr>
              <a:t/>
            </a:r>
            <a:br>
              <a:rPr lang="en-US" sz="3200" dirty="0" smtClean="0">
                <a:solidFill>
                  <a:srgbClr val="0070C0"/>
                </a:solidFill>
                <a:latin typeface="Calibri"/>
                <a:cs typeface="Arial"/>
              </a:rPr>
            </a:br>
            <a:r>
              <a:rPr lang="en-US" sz="3200" dirty="0" smtClean="0">
                <a:solidFill>
                  <a:srgbClr val="0070C0"/>
                </a:solidFill>
                <a:latin typeface="Calibri"/>
                <a:cs typeface="Arial"/>
              </a:rPr>
              <a:t>​</a:t>
            </a:r>
            <a:endParaRPr lang="en-US" sz="3200" dirty="0" smtClean="0">
              <a:solidFill>
                <a:srgbClr val="0070C0"/>
              </a:solidFill>
              <a:cs typeface="Arial"/>
            </a:endParaRPr>
          </a:p>
          <a:p>
            <a:pPr marL="304970" indent="-304970"/>
            <a:endParaRPr lang="en-US" dirty="0"/>
          </a:p>
        </p:txBody>
      </p:sp>
      <p:pic>
        <p:nvPicPr>
          <p:cNvPr id="8" name="Picture 7" descr="intro image.png"/>
          <p:cNvPicPr>
            <a:picLocks noChangeAspect="1"/>
          </p:cNvPicPr>
          <p:nvPr/>
        </p:nvPicPr>
        <p:blipFill>
          <a:blip r:embed="rId3"/>
          <a:stretch>
            <a:fillRect/>
          </a:stretch>
        </p:blipFill>
        <p:spPr>
          <a:xfrm>
            <a:off x="8176260" y="2840355"/>
            <a:ext cx="5646420" cy="3291840"/>
          </a:xfrm>
          <a:prstGeom prst="rect">
            <a:avLst/>
          </a:prstGeom>
        </p:spPr>
      </p:pic>
    </p:spTree>
    <p:extLst>
      <p:ext uri="{BB962C8B-B14F-4D97-AF65-F5344CB8AC3E}">
        <p14:creationId xmlns:p14="http://schemas.microsoft.com/office/powerpoint/2010/main" xmlns="" val="1935461435"/>
      </p:ext>
    </p:extLst>
  </p:cSld>
  <p:clrMapOvr>
    <a:masterClrMapping/>
  </p:clrMapOvr>
  <p:transition advTm="2648"/>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D0D31B3B-982C-4320-9AC3-E8B3324B6DE4}"/>
              </a:ext>
            </a:extLst>
          </p:cNvPr>
          <p:cNvSpPr txBox="1"/>
          <p:nvPr/>
        </p:nvSpPr>
        <p:spPr>
          <a:xfrm>
            <a:off x="705552" y="821618"/>
            <a:ext cx="12359965" cy="590990"/>
          </a:xfrm>
          <a:prstGeom prst="rect">
            <a:avLst/>
          </a:prstGeom>
          <a:noFill/>
        </p:spPr>
        <p:txBody>
          <a:bodyPr rot="0" spcFirstLastPara="0" vertOverflow="overflow" horzOverflow="overflow" vert="horz" wrap="square" lIns="97589" tIns="48797" rIns="97589" bIns="48797" numCol="1" spcCol="0" rtlCol="0" fromWordArt="0" anchor="t" anchorCtr="0" forceAA="0" compatLnSpc="1">
            <a:prstTxWarp prst="textNoShape">
              <a:avLst/>
            </a:prstTxWarp>
            <a:spAutoFit/>
          </a:bodyPr>
          <a:lstStyle/>
          <a:p>
            <a:endParaRPr lang="en-US" sz="3200" dirty="0">
              <a:cs typeface="Segoe UI"/>
            </a:endParaRPr>
          </a:p>
        </p:txBody>
      </p:sp>
      <p:sp>
        <p:nvSpPr>
          <p:cNvPr id="3" name="TextBox 2">
            <a:extLst>
              <a:ext uri="{FF2B5EF4-FFF2-40B4-BE49-F238E27FC236}">
                <a16:creationId xmlns:a16="http://schemas.microsoft.com/office/drawing/2014/main" xmlns="" id="{DCA4535C-D786-430A-97CE-3849D066BD8D}"/>
              </a:ext>
            </a:extLst>
          </p:cNvPr>
          <p:cNvSpPr txBox="1"/>
          <p:nvPr/>
        </p:nvSpPr>
        <p:spPr>
          <a:xfrm>
            <a:off x="475488" y="3992880"/>
            <a:ext cx="13399009" cy="5330749"/>
          </a:xfrm>
          <a:prstGeom prst="rect">
            <a:avLst/>
          </a:prstGeom>
          <a:noFill/>
        </p:spPr>
        <p:txBody>
          <a:bodyPr rot="0" spcFirstLastPara="0" vertOverflow="overflow" horzOverflow="overflow" vert="horz" wrap="square" lIns="97589" tIns="48797" rIns="97589" bIns="48797" numCol="1" spcCol="0" rtlCol="0" fromWordArt="0" anchor="t" anchorCtr="0" forceAA="0" compatLnSpc="1">
            <a:prstTxWarp prst="textNoShape">
              <a:avLst/>
            </a:prstTxWarp>
            <a:spAutoFit/>
          </a:bodyPr>
          <a:lstStyle/>
          <a:p>
            <a:pPr algn="just"/>
            <a:r>
              <a:rPr lang="en-US" sz="3200" dirty="0" smtClean="0">
                <a:latin typeface="Calibri"/>
                <a:ea typeface="+mn-lt"/>
                <a:cs typeface="+mn-lt"/>
              </a:rPr>
              <a:t>			In </a:t>
            </a:r>
            <a:r>
              <a:rPr lang="en-US" sz="3200" dirty="0">
                <a:latin typeface="Calibri"/>
                <a:ea typeface="+mn-lt"/>
                <a:cs typeface="+mn-lt"/>
              </a:rPr>
              <a:t>deep learning, a </a:t>
            </a:r>
            <a:r>
              <a:rPr lang="en-US" sz="3200" dirty="0" err="1" smtClean="0">
                <a:latin typeface="Calibri"/>
                <a:ea typeface="+mn-lt"/>
                <a:cs typeface="+mn-lt"/>
              </a:rPr>
              <a:t>Convolutional</a:t>
            </a:r>
            <a:r>
              <a:rPr lang="en-US" sz="3200" dirty="0" smtClean="0">
                <a:latin typeface="Calibri"/>
                <a:ea typeface="+mn-lt"/>
                <a:cs typeface="+mn-lt"/>
              </a:rPr>
              <a:t> Neural </a:t>
            </a:r>
            <a:r>
              <a:rPr lang="en-US" sz="3200" dirty="0">
                <a:latin typeface="Calibri"/>
                <a:ea typeface="+mn-lt"/>
                <a:cs typeface="+mn-lt"/>
              </a:rPr>
              <a:t>N</a:t>
            </a:r>
            <a:r>
              <a:rPr lang="en-US" sz="3200" dirty="0" smtClean="0">
                <a:latin typeface="Calibri"/>
                <a:ea typeface="+mn-lt"/>
                <a:cs typeface="+mn-lt"/>
              </a:rPr>
              <a:t>etwork </a:t>
            </a:r>
            <a:r>
              <a:rPr lang="en-US" sz="3200" dirty="0">
                <a:latin typeface="Calibri"/>
                <a:ea typeface="+mn-lt"/>
                <a:cs typeface="+mn-lt"/>
              </a:rPr>
              <a:t>is a class of deep neural networks, most commonly applied to analyzing visual imagery. </a:t>
            </a:r>
            <a:r>
              <a:rPr lang="en-US" sz="3200" dirty="0" smtClean="0">
                <a:latin typeface="Calibri"/>
                <a:ea typeface="+mn-lt"/>
                <a:cs typeface="+mn-lt"/>
              </a:rPr>
              <a:t>CNNs </a:t>
            </a:r>
            <a:r>
              <a:rPr lang="en-US" sz="3200" dirty="0">
                <a:latin typeface="Calibri"/>
                <a:ea typeface="+mn-lt"/>
                <a:cs typeface="+mn-lt"/>
              </a:rPr>
              <a:t>take advantage of the hierarchical pattern in data and assemble more complex patterns using </a:t>
            </a:r>
            <a:r>
              <a:rPr lang="en-US" sz="3200" dirty="0" smtClean="0">
                <a:latin typeface="Calibri"/>
                <a:ea typeface="+mn-lt"/>
                <a:cs typeface="+mn-lt"/>
              </a:rPr>
              <a:t>small </a:t>
            </a:r>
            <a:r>
              <a:rPr lang="en-US" sz="3200" dirty="0">
                <a:latin typeface="Calibri"/>
                <a:ea typeface="+mn-lt"/>
                <a:cs typeface="+mn-lt"/>
              </a:rPr>
              <a:t>and </a:t>
            </a:r>
            <a:r>
              <a:rPr lang="en-US" sz="3200" dirty="0" smtClean="0">
                <a:latin typeface="Calibri"/>
                <a:ea typeface="+mn-lt"/>
                <a:cs typeface="+mn-lt"/>
              </a:rPr>
              <a:t>simple </a:t>
            </a:r>
            <a:r>
              <a:rPr lang="en-US" sz="3200" dirty="0">
                <a:latin typeface="Calibri"/>
                <a:ea typeface="+mn-lt"/>
                <a:cs typeface="+mn-lt"/>
              </a:rPr>
              <a:t>patterns. Therefore, on the scale of connectedness and complexity, CNNs are on the lower extreme.</a:t>
            </a:r>
          </a:p>
          <a:p>
            <a:pPr algn="just"/>
            <a:r>
              <a:rPr lang="en-US" sz="3200" dirty="0" smtClean="0">
                <a:latin typeface="Calibri"/>
                <a:ea typeface="+mn-lt"/>
                <a:cs typeface="+mn-lt"/>
              </a:rPr>
              <a:t>			</a:t>
            </a:r>
            <a:endParaRPr lang="en-US" sz="3200" dirty="0" smtClean="0">
              <a:latin typeface="Calibri"/>
              <a:ea typeface="+mn-lt"/>
              <a:cs typeface="+mn-lt"/>
            </a:endParaRPr>
          </a:p>
          <a:p>
            <a:pPr algn="just"/>
            <a:r>
              <a:rPr lang="en-US" sz="3200" dirty="0" smtClean="0">
                <a:latin typeface="Calibri"/>
                <a:ea typeface="+mn-lt"/>
                <a:cs typeface="+mn-lt"/>
              </a:rPr>
              <a:t>	</a:t>
            </a:r>
            <a:r>
              <a:rPr lang="en-US" sz="3200" dirty="0" smtClean="0">
                <a:latin typeface="Calibri"/>
                <a:ea typeface="+mn-lt"/>
                <a:cs typeface="+mn-lt"/>
              </a:rPr>
              <a:t>		</a:t>
            </a:r>
            <a:r>
              <a:rPr lang="en-US" sz="3200" dirty="0" smtClean="0">
                <a:latin typeface="Calibri"/>
                <a:ea typeface="+mn-lt"/>
                <a:cs typeface="+mn-lt"/>
              </a:rPr>
              <a:t>We </a:t>
            </a:r>
            <a:r>
              <a:rPr lang="en-US" sz="3200" dirty="0">
                <a:latin typeface="Calibri"/>
                <a:ea typeface="+mn-lt"/>
                <a:cs typeface="+mn-lt"/>
              </a:rPr>
              <a:t>also created an UI using the Flask for the brain tumor recognition. This UI will allow the users to check whether they are suffering with tumor or not. It can be done just by uploading the MRI image of their brain. This is a </a:t>
            </a:r>
            <a:r>
              <a:rPr lang="en-US" sz="3200" dirty="0" smtClean="0">
                <a:latin typeface="Calibri"/>
                <a:ea typeface="+mn-lt"/>
                <a:cs typeface="+mn-lt"/>
              </a:rPr>
              <a:t>user friendly </a:t>
            </a:r>
            <a:r>
              <a:rPr lang="en-US" sz="3200" dirty="0">
                <a:latin typeface="Calibri"/>
                <a:ea typeface="+mn-lt"/>
                <a:cs typeface="+mn-lt"/>
              </a:rPr>
              <a:t>and easily understandable interface.</a:t>
            </a:r>
          </a:p>
          <a:p>
            <a:endParaRPr lang="en-US" b="1" dirty="0">
              <a:latin typeface="Calibri"/>
              <a:ea typeface="+mn-lt"/>
              <a:cs typeface="+mn-lt"/>
            </a:endParaRPr>
          </a:p>
        </p:txBody>
      </p:sp>
      <p:sp>
        <p:nvSpPr>
          <p:cNvPr id="4" name="Title 3">
            <a:extLst>
              <a:ext uri="{FF2B5EF4-FFF2-40B4-BE49-F238E27FC236}">
                <a16:creationId xmlns:a16="http://schemas.microsoft.com/office/drawing/2014/main" xmlns="" id="{94A54376-43FB-42B6-87DD-664B0ED808CF}"/>
              </a:ext>
            </a:extLst>
          </p:cNvPr>
          <p:cNvSpPr>
            <a:spLocks noGrp="1"/>
          </p:cNvSpPr>
          <p:nvPr>
            <p:ph type="title"/>
          </p:nvPr>
        </p:nvSpPr>
        <p:spPr>
          <a:xfrm>
            <a:off x="402339" y="394356"/>
            <a:ext cx="11488263" cy="1922125"/>
          </a:xfrm>
        </p:spPr>
        <p:txBody>
          <a:bodyPr>
            <a:normAutofit/>
          </a:bodyPr>
          <a:lstStyle/>
          <a:p>
            <a:r>
              <a:rPr lang="en-US" sz="5400" dirty="0" smtClean="0">
                <a:solidFill>
                  <a:schemeClr val="accent3">
                    <a:lumMod val="50000"/>
                  </a:schemeClr>
                </a:solidFill>
                <a:latin typeface="Algerian" pitchFamily="82" charset="0"/>
                <a:ea typeface="+mj-lt"/>
                <a:cs typeface="+mj-lt"/>
              </a:rPr>
              <a:t/>
            </a:r>
            <a:br>
              <a:rPr lang="en-US" sz="5400" dirty="0" smtClean="0">
                <a:solidFill>
                  <a:schemeClr val="accent3">
                    <a:lumMod val="50000"/>
                  </a:schemeClr>
                </a:solidFill>
                <a:latin typeface="Algerian" pitchFamily="82" charset="0"/>
                <a:ea typeface="+mj-lt"/>
                <a:cs typeface="+mj-lt"/>
              </a:rPr>
            </a:br>
            <a:r>
              <a:rPr lang="en-US" sz="5400" dirty="0" smtClean="0">
                <a:solidFill>
                  <a:schemeClr val="accent3">
                    <a:lumMod val="50000"/>
                  </a:schemeClr>
                </a:solidFill>
                <a:latin typeface="Algerian" pitchFamily="82" charset="0"/>
                <a:ea typeface="+mj-lt"/>
                <a:cs typeface="+mj-lt"/>
              </a:rPr>
              <a:t>Proposed </a:t>
            </a:r>
            <a:r>
              <a:rPr lang="en-US" sz="5400" dirty="0">
                <a:solidFill>
                  <a:schemeClr val="accent3">
                    <a:lumMod val="50000"/>
                  </a:schemeClr>
                </a:solidFill>
                <a:latin typeface="Algerian" pitchFamily="82" charset="0"/>
                <a:ea typeface="+mj-lt"/>
                <a:cs typeface="+mj-lt"/>
              </a:rPr>
              <a:t>solution &amp; Algorithm</a:t>
            </a:r>
          </a:p>
        </p:txBody>
      </p:sp>
      <p:sp>
        <p:nvSpPr>
          <p:cNvPr id="5" name="TextBox 4">
            <a:extLst>
              <a:ext uri="{FF2B5EF4-FFF2-40B4-BE49-F238E27FC236}">
                <a16:creationId xmlns:a16="http://schemas.microsoft.com/office/drawing/2014/main" xmlns="" id="{9105B0F9-72EE-4DD8-B821-A852A1A47A4F}"/>
              </a:ext>
            </a:extLst>
          </p:cNvPr>
          <p:cNvSpPr txBox="1"/>
          <p:nvPr/>
        </p:nvSpPr>
        <p:spPr>
          <a:xfrm>
            <a:off x="670560" y="2585090"/>
            <a:ext cx="9558529" cy="590990"/>
          </a:xfrm>
          <a:prstGeom prst="rect">
            <a:avLst/>
          </a:prstGeom>
          <a:noFill/>
        </p:spPr>
        <p:txBody>
          <a:bodyPr rot="0" spcFirstLastPara="0" vertOverflow="overflow" horzOverflow="overflow" vert="horz" wrap="square" lIns="97589" tIns="48797" rIns="97589" bIns="48797" numCol="1" spcCol="0" rtlCol="0" fromWordArt="0" anchor="t" anchorCtr="0" forceAA="0" compatLnSpc="1">
            <a:prstTxWarp prst="textNoShape">
              <a:avLst/>
            </a:prstTxWarp>
            <a:spAutoFit/>
          </a:bodyPr>
          <a:lstStyle/>
          <a:p>
            <a:r>
              <a:rPr lang="en-US" sz="3200" b="1" dirty="0">
                <a:ea typeface="+mn-lt"/>
                <a:cs typeface="+mn-lt"/>
              </a:rPr>
              <a:t>Deep Learning (</a:t>
            </a:r>
            <a:r>
              <a:rPr lang="en-US" sz="3200" b="1" dirty="0" err="1" smtClean="0">
                <a:ea typeface="+mn-lt"/>
                <a:cs typeface="+mn-lt"/>
              </a:rPr>
              <a:t>Convolutional</a:t>
            </a:r>
            <a:r>
              <a:rPr lang="en-US" sz="3200" b="1" dirty="0" smtClean="0">
                <a:ea typeface="+mn-lt"/>
                <a:cs typeface="+mn-lt"/>
              </a:rPr>
              <a:t> </a:t>
            </a:r>
            <a:r>
              <a:rPr lang="en-US" sz="3200" b="1" dirty="0">
                <a:ea typeface="+mn-lt"/>
                <a:cs typeface="+mn-lt"/>
              </a:rPr>
              <a:t>Neural Network)</a:t>
            </a:r>
          </a:p>
        </p:txBody>
      </p:sp>
    </p:spTree>
    <p:extLst>
      <p:ext uri="{BB962C8B-B14F-4D97-AF65-F5344CB8AC3E}">
        <p14:creationId xmlns:p14="http://schemas.microsoft.com/office/powerpoint/2010/main" xmlns="" val="1981735506"/>
      </p:ext>
    </p:extLst>
  </p:cSld>
  <p:clrMapOvr>
    <a:masterClrMapping/>
  </p:clrMapOvr>
  <p:transition advTm="1278"/>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974F55AC-32E3-49C2-842F-73C54C817019}"/>
              </a:ext>
            </a:extLst>
          </p:cNvPr>
          <p:cNvSpPr txBox="1"/>
          <p:nvPr/>
        </p:nvSpPr>
        <p:spPr>
          <a:xfrm>
            <a:off x="1080142" y="982238"/>
            <a:ext cx="4827447" cy="590990"/>
          </a:xfrm>
          <a:prstGeom prst="rect">
            <a:avLst/>
          </a:prstGeom>
          <a:noFill/>
        </p:spPr>
        <p:txBody>
          <a:bodyPr rot="0" spcFirstLastPara="0" vertOverflow="overflow" horzOverflow="overflow" vert="horz" wrap="square" lIns="97589" tIns="48797" rIns="97589" bIns="48797" numCol="1" spcCol="0" rtlCol="0" fromWordArt="0" anchor="t" anchorCtr="0" forceAA="0" compatLnSpc="1">
            <a:prstTxWarp prst="textNoShape">
              <a:avLst/>
            </a:prstTxWarp>
            <a:spAutoFit/>
          </a:bodyPr>
          <a:lstStyle/>
          <a:p>
            <a:endParaRPr lang="en-US" sz="3200" b="1" dirty="0">
              <a:latin typeface="Roboto"/>
            </a:endParaRPr>
          </a:p>
        </p:txBody>
      </p:sp>
      <p:sp>
        <p:nvSpPr>
          <p:cNvPr id="3" name="Title 2">
            <a:extLst>
              <a:ext uri="{FF2B5EF4-FFF2-40B4-BE49-F238E27FC236}">
                <a16:creationId xmlns:a16="http://schemas.microsoft.com/office/drawing/2014/main" xmlns="" id="{E0F2414A-3567-4C34-A717-8B1EBA5DF010}"/>
              </a:ext>
            </a:extLst>
          </p:cNvPr>
          <p:cNvSpPr>
            <a:spLocks noGrp="1"/>
          </p:cNvSpPr>
          <p:nvPr>
            <p:ph type="title"/>
          </p:nvPr>
        </p:nvSpPr>
        <p:spPr>
          <a:xfrm>
            <a:off x="1207008" y="868680"/>
            <a:ext cx="10374980" cy="1996442"/>
          </a:xfrm>
        </p:spPr>
        <p:txBody>
          <a:bodyPr>
            <a:normAutofit/>
          </a:bodyPr>
          <a:lstStyle/>
          <a:p>
            <a:r>
              <a:rPr lang="en-US" sz="5400" b="1" dirty="0">
                <a:solidFill>
                  <a:schemeClr val="accent3">
                    <a:lumMod val="50000"/>
                  </a:schemeClr>
                </a:solidFill>
                <a:latin typeface="Algerian" pitchFamily="82" charset="0"/>
                <a:ea typeface="+mj-lt"/>
                <a:cs typeface="+mj-lt"/>
              </a:rPr>
              <a:t>Software </a:t>
            </a:r>
            <a:r>
              <a:rPr lang="en-US" sz="5400" b="1" dirty="0" smtClean="0">
                <a:solidFill>
                  <a:schemeClr val="accent3">
                    <a:lumMod val="50000"/>
                  </a:schemeClr>
                </a:solidFill>
                <a:latin typeface="Algerian" pitchFamily="82" charset="0"/>
                <a:ea typeface="+mj-lt"/>
                <a:cs typeface="+mj-lt"/>
              </a:rPr>
              <a:t>Designing</a:t>
            </a:r>
            <a:endParaRPr lang="en-US" sz="5400" dirty="0">
              <a:solidFill>
                <a:schemeClr val="accent3">
                  <a:lumMod val="50000"/>
                </a:schemeClr>
              </a:solidFill>
              <a:latin typeface="Algerian" pitchFamily="82" charset="0"/>
              <a:ea typeface="+mj-lt"/>
              <a:cs typeface="+mj-lt"/>
            </a:endParaRPr>
          </a:p>
        </p:txBody>
      </p:sp>
      <p:sp>
        <p:nvSpPr>
          <p:cNvPr id="4" name="TextBox 3">
            <a:extLst>
              <a:ext uri="{FF2B5EF4-FFF2-40B4-BE49-F238E27FC236}">
                <a16:creationId xmlns:a16="http://schemas.microsoft.com/office/drawing/2014/main" xmlns="" id="{DCEEDB73-21FA-4223-BB05-C7C196E45A8E}"/>
              </a:ext>
            </a:extLst>
          </p:cNvPr>
          <p:cNvSpPr txBox="1"/>
          <p:nvPr/>
        </p:nvSpPr>
        <p:spPr>
          <a:xfrm>
            <a:off x="685801" y="2691782"/>
            <a:ext cx="12520135" cy="5330749"/>
          </a:xfrm>
          <a:prstGeom prst="rect">
            <a:avLst/>
          </a:prstGeom>
          <a:noFill/>
        </p:spPr>
        <p:txBody>
          <a:bodyPr rot="0" spcFirstLastPara="0" vertOverflow="overflow" horzOverflow="overflow" vert="horz" wrap="square" lIns="97589" tIns="48797" rIns="97589" bIns="48797" numCol="1" spcCol="0" rtlCol="0" fromWordArt="0" anchor="t" anchorCtr="0" forceAA="0" compatLnSpc="1">
            <a:prstTxWarp prst="textNoShape">
              <a:avLst/>
            </a:prstTxWarp>
            <a:spAutoFit/>
          </a:bodyPr>
          <a:lstStyle/>
          <a:p>
            <a:r>
              <a:rPr lang="en-US" sz="3200" dirty="0" smtClean="0">
                <a:ea typeface="+mn-lt"/>
                <a:cs typeface="+mn-lt"/>
              </a:rPr>
              <a:t>  </a:t>
            </a:r>
          </a:p>
          <a:p>
            <a:r>
              <a:rPr lang="en-US" sz="3200" dirty="0" smtClean="0">
                <a:ea typeface="+mn-lt"/>
                <a:cs typeface="+mn-lt"/>
              </a:rPr>
              <a:t>We  have developed this model , using ML algorithms  and with the help of other environments .</a:t>
            </a:r>
          </a:p>
          <a:p>
            <a:r>
              <a:rPr lang="en-US" sz="3200" dirty="0" smtClean="0">
                <a:ea typeface="+mn-lt"/>
                <a:cs typeface="+mn-lt"/>
              </a:rPr>
              <a:t>   </a:t>
            </a:r>
          </a:p>
          <a:p>
            <a:r>
              <a:rPr lang="en-US" sz="3200" dirty="0" smtClean="0">
                <a:ea typeface="+mn-lt"/>
                <a:cs typeface="+mn-lt"/>
              </a:rPr>
              <a:t>   ●  </a:t>
            </a:r>
            <a:r>
              <a:rPr lang="en-US" sz="3200" dirty="0" err="1" smtClean="0">
                <a:ea typeface="+mn-lt"/>
                <a:cs typeface="+mn-lt"/>
              </a:rPr>
              <a:t>Jupyter</a:t>
            </a:r>
            <a:r>
              <a:rPr lang="en-US" sz="3200" dirty="0" smtClean="0">
                <a:ea typeface="+mn-lt"/>
                <a:cs typeface="+mn-lt"/>
              </a:rPr>
              <a:t> </a:t>
            </a:r>
            <a:r>
              <a:rPr lang="en-US" sz="3200" dirty="0">
                <a:ea typeface="+mn-lt"/>
                <a:cs typeface="+mn-lt"/>
              </a:rPr>
              <a:t>Notebook Environment         </a:t>
            </a:r>
          </a:p>
          <a:p>
            <a:r>
              <a:rPr lang="en-US" sz="3200" dirty="0">
                <a:ea typeface="+mn-lt"/>
                <a:cs typeface="+mn-lt"/>
              </a:rPr>
              <a:t>   ● </a:t>
            </a:r>
            <a:r>
              <a:rPr lang="en-US" sz="3200" dirty="0" smtClean="0">
                <a:ea typeface="+mn-lt"/>
                <a:cs typeface="+mn-lt"/>
              </a:rPr>
              <a:t> </a:t>
            </a:r>
            <a:r>
              <a:rPr lang="en-US" sz="3200" dirty="0" err="1" smtClean="0">
                <a:ea typeface="+mn-lt"/>
                <a:cs typeface="+mn-lt"/>
              </a:rPr>
              <a:t>Spyder</a:t>
            </a:r>
            <a:r>
              <a:rPr lang="en-US" sz="3200" dirty="0" smtClean="0">
                <a:ea typeface="+mn-lt"/>
                <a:cs typeface="+mn-lt"/>
              </a:rPr>
              <a:t>  </a:t>
            </a:r>
            <a:r>
              <a:rPr lang="en-US" sz="3200" dirty="0" err="1" smtClean="0">
                <a:ea typeface="+mn-lt"/>
                <a:cs typeface="+mn-lt"/>
              </a:rPr>
              <a:t>Ide</a:t>
            </a:r>
            <a:r>
              <a:rPr lang="en-US" sz="3200" dirty="0">
                <a:ea typeface="+mn-lt"/>
                <a:cs typeface="+mn-lt"/>
              </a:rPr>
              <a:t>         </a:t>
            </a:r>
          </a:p>
          <a:p>
            <a:r>
              <a:rPr lang="en-US" sz="3200" dirty="0">
                <a:ea typeface="+mn-lt"/>
                <a:cs typeface="+mn-lt"/>
              </a:rPr>
              <a:t>   ● Deep Learning Algorithms         </a:t>
            </a:r>
          </a:p>
          <a:p>
            <a:r>
              <a:rPr lang="en-US" sz="3200" dirty="0">
                <a:ea typeface="+mn-lt"/>
                <a:cs typeface="+mn-lt"/>
              </a:rPr>
              <a:t>   ● Python (</a:t>
            </a:r>
            <a:r>
              <a:rPr lang="en-US" sz="3200" dirty="0" smtClean="0">
                <a:ea typeface="+mn-lt"/>
                <a:cs typeface="+mn-lt"/>
              </a:rPr>
              <a:t>pandas , </a:t>
            </a:r>
            <a:r>
              <a:rPr lang="en-US" sz="3200" dirty="0" err="1" smtClean="0">
                <a:ea typeface="+mn-lt"/>
                <a:cs typeface="+mn-lt"/>
              </a:rPr>
              <a:t>numpy</a:t>
            </a:r>
            <a:r>
              <a:rPr lang="en-US" sz="3200" dirty="0">
                <a:ea typeface="+mn-lt"/>
                <a:cs typeface="+mn-lt"/>
              </a:rPr>
              <a:t>)    </a:t>
            </a:r>
          </a:p>
          <a:p>
            <a:r>
              <a:rPr lang="en-US" sz="3200" dirty="0">
                <a:ea typeface="+mn-lt"/>
                <a:cs typeface="+mn-lt"/>
              </a:rPr>
              <a:t>   ● HTML      </a:t>
            </a:r>
          </a:p>
          <a:p>
            <a:r>
              <a:rPr lang="en-US" sz="3200" dirty="0">
                <a:ea typeface="+mn-lt"/>
                <a:cs typeface="+mn-lt"/>
              </a:rPr>
              <a:t>   ● Flask </a:t>
            </a:r>
          </a:p>
          <a:p>
            <a:pPr algn="l"/>
            <a:endParaRPr lang="en-US" dirty="0"/>
          </a:p>
        </p:txBody>
      </p:sp>
    </p:spTree>
    <p:extLst>
      <p:ext uri="{BB962C8B-B14F-4D97-AF65-F5344CB8AC3E}">
        <p14:creationId xmlns:p14="http://schemas.microsoft.com/office/powerpoint/2010/main" xmlns="" val="3809217375"/>
      </p:ext>
    </p:extLst>
  </p:cSld>
  <p:clrMapOvr>
    <a:masterClrMapping/>
  </p:clrMapOvr>
  <p:transition advTm="1648"/>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E7745806-F9FA-445B-8C1C-294AEBFEED4B}"/>
              </a:ext>
            </a:extLst>
          </p:cNvPr>
          <p:cNvSpPr txBox="1"/>
          <p:nvPr/>
        </p:nvSpPr>
        <p:spPr>
          <a:xfrm>
            <a:off x="2194734" y="903280"/>
            <a:ext cx="3188326" cy="590990"/>
          </a:xfrm>
          <a:prstGeom prst="rect">
            <a:avLst/>
          </a:prstGeom>
          <a:noFill/>
        </p:spPr>
        <p:txBody>
          <a:bodyPr rot="0" spcFirstLastPara="0" vertOverflow="overflow" horzOverflow="overflow" vert="horz" wrap="square" lIns="97589" tIns="48797" rIns="97589" bIns="48797" numCol="1" spcCol="0" rtlCol="0" fromWordArt="0" anchor="t" anchorCtr="0" forceAA="0" compatLnSpc="1">
            <a:prstTxWarp prst="textNoShape">
              <a:avLst/>
            </a:prstTxWarp>
            <a:spAutoFit/>
          </a:bodyPr>
          <a:lstStyle/>
          <a:p>
            <a:pPr algn="just"/>
            <a:endParaRPr lang="en-US" sz="3200" dirty="0">
              <a:latin typeface="Calibri"/>
              <a:cs typeface="Calibri"/>
            </a:endParaRPr>
          </a:p>
        </p:txBody>
      </p:sp>
      <p:sp>
        <p:nvSpPr>
          <p:cNvPr id="3" name="Title 2">
            <a:extLst>
              <a:ext uri="{FF2B5EF4-FFF2-40B4-BE49-F238E27FC236}">
                <a16:creationId xmlns:a16="http://schemas.microsoft.com/office/drawing/2014/main" xmlns="" id="{8127BC55-19E0-47E9-8913-DB6CF067CDB1}"/>
              </a:ext>
            </a:extLst>
          </p:cNvPr>
          <p:cNvSpPr>
            <a:spLocks noGrp="1"/>
          </p:cNvSpPr>
          <p:nvPr>
            <p:ph type="title"/>
          </p:nvPr>
        </p:nvSpPr>
        <p:spPr>
          <a:xfrm>
            <a:off x="987552" y="488294"/>
            <a:ext cx="6903801" cy="1767226"/>
          </a:xfrm>
        </p:spPr>
        <p:txBody>
          <a:bodyPr>
            <a:normAutofit fontScale="90000"/>
          </a:bodyPr>
          <a:lstStyle/>
          <a:p>
            <a:r>
              <a:rPr lang="en-US" sz="5400" b="1" dirty="0" smtClean="0">
                <a:latin typeface="Algerian" pitchFamily="82" charset="0"/>
              </a:rPr>
              <a:t/>
            </a:r>
            <a:br>
              <a:rPr lang="en-US" sz="5400" b="1" dirty="0" smtClean="0">
                <a:latin typeface="Algerian" pitchFamily="82" charset="0"/>
              </a:rPr>
            </a:br>
            <a:r>
              <a:rPr lang="en-US" sz="5400" b="1" dirty="0" smtClean="0">
                <a:latin typeface="Algerian" pitchFamily="82" charset="0"/>
              </a:rPr>
              <a:t/>
            </a:r>
            <a:br>
              <a:rPr lang="en-US" sz="5400" b="1" dirty="0" smtClean="0">
                <a:latin typeface="Algerian" pitchFamily="82" charset="0"/>
              </a:rPr>
            </a:br>
            <a:r>
              <a:rPr lang="en-US" sz="5400" b="1" dirty="0" smtClean="0">
                <a:latin typeface="Algerian" pitchFamily="82" charset="0"/>
              </a:rPr>
              <a:t/>
            </a:r>
            <a:br>
              <a:rPr lang="en-US" sz="5400" b="1" dirty="0" smtClean="0">
                <a:latin typeface="Algerian" pitchFamily="82" charset="0"/>
              </a:rPr>
            </a:br>
            <a:r>
              <a:rPr lang="en-US" sz="6000" b="1" dirty="0" smtClean="0">
                <a:solidFill>
                  <a:schemeClr val="accent3">
                    <a:lumMod val="50000"/>
                  </a:schemeClr>
                </a:solidFill>
                <a:latin typeface="Algerian" pitchFamily="82" charset="0"/>
              </a:rPr>
              <a:t>ADVANTAGES</a:t>
            </a:r>
            <a:r>
              <a:rPr lang="en-US" sz="5400" dirty="0">
                <a:latin typeface="Algerian" pitchFamily="82" charset="0"/>
              </a:rPr>
              <a:t> </a:t>
            </a:r>
          </a:p>
        </p:txBody>
      </p:sp>
      <p:sp>
        <p:nvSpPr>
          <p:cNvPr id="4" name="Content Placeholder 3">
            <a:extLst>
              <a:ext uri="{FF2B5EF4-FFF2-40B4-BE49-F238E27FC236}">
                <a16:creationId xmlns:a16="http://schemas.microsoft.com/office/drawing/2014/main" xmlns="" id="{4A974B1A-AACB-4C39-8F0D-15B27164D3C8}"/>
              </a:ext>
            </a:extLst>
          </p:cNvPr>
          <p:cNvSpPr>
            <a:spLocks noGrp="1"/>
          </p:cNvSpPr>
          <p:nvPr>
            <p:ph idx="1"/>
          </p:nvPr>
        </p:nvSpPr>
        <p:spPr>
          <a:xfrm>
            <a:off x="219456" y="2407921"/>
            <a:ext cx="14020800" cy="8183880"/>
          </a:xfrm>
          <a:ln>
            <a:solidFill>
              <a:schemeClr val="accent1"/>
            </a:solidFill>
          </a:ln>
        </p:spPr>
        <p:txBody>
          <a:bodyPr>
            <a:normAutofit/>
          </a:bodyPr>
          <a:lstStyle/>
          <a:p>
            <a:pPr marL="514334" indent="-514334" algn="just">
              <a:buFont typeface="Wingdings" pitchFamily="2" charset="2"/>
              <a:buChar char="Ø"/>
            </a:pPr>
            <a:r>
              <a:rPr lang="en-US" sz="3200" dirty="0" smtClean="0">
                <a:ea typeface="+mn-lt"/>
                <a:cs typeface="+mn-lt"/>
              </a:rPr>
              <a:t>Easy </a:t>
            </a:r>
            <a:r>
              <a:rPr lang="en-US" sz="3200" dirty="0">
                <a:ea typeface="+mn-lt"/>
                <a:cs typeface="+mn-lt"/>
              </a:rPr>
              <a:t>and simple user interface for the people who are testing their brain to check </a:t>
            </a:r>
            <a:r>
              <a:rPr lang="en-US" sz="3200" dirty="0" smtClean="0">
                <a:ea typeface="+mn-lt"/>
                <a:cs typeface="+mn-lt"/>
              </a:rPr>
              <a:t>whether  they </a:t>
            </a:r>
            <a:r>
              <a:rPr lang="en-US" sz="3200" dirty="0">
                <a:ea typeface="+mn-lt"/>
                <a:cs typeface="+mn-lt"/>
              </a:rPr>
              <a:t>are effected by tumor or not.</a:t>
            </a:r>
            <a:endParaRPr lang="en-US" sz="3200" dirty="0"/>
          </a:p>
          <a:p>
            <a:pPr algn="just">
              <a:buFont typeface="Wingdings" pitchFamily="2" charset="2"/>
              <a:buChar char="Ø"/>
            </a:pPr>
            <a:r>
              <a:rPr lang="en-US" sz="3200" dirty="0" err="1" smtClean="0">
                <a:ea typeface="+mn-lt"/>
                <a:cs typeface="+mn-lt"/>
              </a:rPr>
              <a:t>Convolutional</a:t>
            </a:r>
            <a:r>
              <a:rPr lang="en-US" sz="3200" dirty="0" smtClean="0">
                <a:ea typeface="+mn-lt"/>
                <a:cs typeface="+mn-lt"/>
              </a:rPr>
              <a:t> </a:t>
            </a:r>
            <a:r>
              <a:rPr lang="en-US" sz="3200" dirty="0">
                <a:ea typeface="+mn-lt"/>
                <a:cs typeface="+mn-lt"/>
              </a:rPr>
              <a:t>neural networks give the accurate result of the prediction up to </a:t>
            </a:r>
            <a:r>
              <a:rPr lang="en-US" sz="3200" dirty="0" smtClean="0">
                <a:ea typeface="+mn-lt"/>
                <a:cs typeface="+mn-lt"/>
              </a:rPr>
              <a:t>90</a:t>
            </a:r>
            <a:r>
              <a:rPr lang="en-US" sz="3200" dirty="0" smtClean="0">
                <a:ea typeface="+mn-lt"/>
                <a:cs typeface="+mn-lt"/>
              </a:rPr>
              <a:t>% </a:t>
            </a:r>
            <a:r>
              <a:rPr lang="en-US" sz="3200" dirty="0">
                <a:ea typeface="+mn-lt"/>
                <a:cs typeface="+mn-lt"/>
              </a:rPr>
              <a:t>which </a:t>
            </a:r>
            <a:r>
              <a:rPr lang="en-US" sz="3200" dirty="0" smtClean="0">
                <a:ea typeface="+mn-lt"/>
                <a:cs typeface="+mn-lt"/>
              </a:rPr>
              <a:t> </a:t>
            </a:r>
            <a:r>
              <a:rPr lang="en-US" sz="3200" dirty="0">
                <a:ea typeface="+mn-lt"/>
                <a:cs typeface="+mn-lt"/>
              </a:rPr>
              <a:t>we used for prediction.</a:t>
            </a:r>
            <a:endParaRPr lang="en-US" sz="3200" dirty="0"/>
          </a:p>
          <a:p>
            <a:pPr marL="514334" indent="-514334" algn="just">
              <a:buFont typeface="Wingdings" pitchFamily="2" charset="2"/>
              <a:buChar char="Ø"/>
            </a:pPr>
            <a:r>
              <a:rPr lang="en-US" sz="3200" dirty="0">
                <a:ea typeface="+mn-lt"/>
                <a:cs typeface="+mn-lt"/>
              </a:rPr>
              <a:t>It can work in real time and predict as soon as the necessary details for prediction are given to the </a:t>
            </a:r>
            <a:r>
              <a:rPr lang="en-US" sz="3200" dirty="0" smtClean="0">
                <a:ea typeface="+mn-lt"/>
                <a:cs typeface="+mn-lt"/>
              </a:rPr>
              <a:t>model .Further </a:t>
            </a:r>
            <a:r>
              <a:rPr lang="en-US" sz="3200" dirty="0">
                <a:ea typeface="+mn-lt"/>
                <a:cs typeface="+mn-lt"/>
              </a:rPr>
              <a:t>treatment can be processed based on the results.</a:t>
            </a:r>
            <a:endParaRPr lang="en-US" sz="3200" dirty="0"/>
          </a:p>
          <a:p>
            <a:pPr algn="just">
              <a:buFont typeface="Wingdings" pitchFamily="2" charset="2"/>
              <a:buChar char="Ø"/>
            </a:pPr>
            <a:r>
              <a:rPr lang="en-US" sz="3200" dirty="0">
                <a:ea typeface="+mn-lt"/>
                <a:cs typeface="+mn-lt"/>
              </a:rPr>
              <a:t> </a:t>
            </a:r>
            <a:r>
              <a:rPr lang="en-US" sz="3200" dirty="0" smtClean="0">
                <a:ea typeface="+mn-lt"/>
                <a:cs typeface="+mn-lt"/>
              </a:rPr>
              <a:t>Needs </a:t>
            </a:r>
            <a:r>
              <a:rPr lang="en-US" sz="3200" dirty="0">
                <a:ea typeface="+mn-lt"/>
                <a:cs typeface="+mn-lt"/>
              </a:rPr>
              <a:t>only single </a:t>
            </a:r>
            <a:r>
              <a:rPr lang="en-US" sz="3200" dirty="0" smtClean="0">
                <a:ea typeface="+mn-lt"/>
                <a:cs typeface="+mn-lt"/>
              </a:rPr>
              <a:t>MRI </a:t>
            </a:r>
            <a:r>
              <a:rPr lang="en-US" sz="3200" dirty="0" smtClean="0">
                <a:ea typeface="+mn-lt"/>
                <a:cs typeface="+mn-lt"/>
              </a:rPr>
              <a:t>image </a:t>
            </a:r>
            <a:r>
              <a:rPr lang="en-US" sz="3200" dirty="0">
                <a:ea typeface="+mn-lt"/>
                <a:cs typeface="+mn-lt"/>
              </a:rPr>
              <a:t>for the prediction.</a:t>
            </a:r>
            <a:endParaRPr lang="en-US" sz="3200" dirty="0"/>
          </a:p>
          <a:p>
            <a:pPr algn="just">
              <a:buNone/>
            </a:pPr>
            <a:endParaRPr lang="en-US" sz="3200" dirty="0" smtClean="0">
              <a:ea typeface="+mn-lt"/>
              <a:cs typeface="+mn-lt"/>
            </a:endParaRPr>
          </a:p>
          <a:p>
            <a:pPr marL="0" indent="0" algn="just">
              <a:buNone/>
            </a:pPr>
            <a:r>
              <a:rPr lang="en-US" sz="3200" b="1" dirty="0" smtClean="0">
                <a:solidFill>
                  <a:schemeClr val="tx2"/>
                </a:solidFill>
                <a:latin typeface="Algerian" pitchFamily="82" charset="0"/>
                <a:ea typeface="+mn-lt"/>
                <a:cs typeface="+mn-lt"/>
              </a:rPr>
              <a:t>         </a:t>
            </a:r>
            <a:r>
              <a:rPr lang="en-US" sz="5400" b="1" dirty="0" smtClean="0">
                <a:solidFill>
                  <a:schemeClr val="accent3">
                    <a:lumMod val="50000"/>
                  </a:schemeClr>
                </a:solidFill>
                <a:latin typeface="Algerian" pitchFamily="82" charset="0"/>
                <a:ea typeface="+mn-lt"/>
                <a:cs typeface="+mn-lt"/>
              </a:rPr>
              <a:t>DISADVANTAGES</a:t>
            </a:r>
            <a:r>
              <a:rPr lang="en-US" sz="5400" b="1" dirty="0">
                <a:solidFill>
                  <a:schemeClr val="tx2"/>
                </a:solidFill>
                <a:latin typeface="Algerian" pitchFamily="82" charset="0"/>
                <a:ea typeface="+mn-lt"/>
                <a:cs typeface="+mn-lt"/>
              </a:rPr>
              <a:t> </a:t>
            </a:r>
            <a:endParaRPr lang="en-US" sz="3200" dirty="0" smtClean="0">
              <a:ea typeface="+mn-lt"/>
              <a:cs typeface="+mn-lt"/>
            </a:endParaRPr>
          </a:p>
          <a:p>
            <a:pPr algn="just">
              <a:buFont typeface="Wingdings" pitchFamily="2" charset="2"/>
              <a:buChar char="Ø"/>
            </a:pPr>
            <a:r>
              <a:rPr lang="en-US" sz="3200" dirty="0" smtClean="0">
                <a:ea typeface="+mn-lt"/>
                <a:cs typeface="+mn-lt"/>
              </a:rPr>
              <a:t>It </a:t>
            </a:r>
            <a:r>
              <a:rPr lang="en-US" sz="3200" dirty="0">
                <a:ea typeface="+mn-lt"/>
                <a:cs typeface="+mn-lt"/>
              </a:rPr>
              <a:t>only predicts  the presence of tumor, but it will not predict the stage and size of the tumor.</a:t>
            </a:r>
            <a:endParaRPr lang="en-US" sz="3200" dirty="0"/>
          </a:p>
          <a:p>
            <a:pPr algn="just">
              <a:buFont typeface="Wingdings" pitchFamily="2" charset="2"/>
              <a:buChar char="Ø"/>
            </a:pPr>
            <a:r>
              <a:rPr lang="en-US" sz="3200" dirty="0">
                <a:ea typeface="+mn-lt"/>
                <a:cs typeface="+mn-lt"/>
              </a:rPr>
              <a:t> It ask for the MRI images of brain which cannot be affordable by everyone.</a:t>
            </a:r>
            <a:endParaRPr lang="en-US" sz="3200" dirty="0"/>
          </a:p>
          <a:p>
            <a:pPr algn="just">
              <a:buFont typeface="Wingdings"/>
              <a:buChar char="§"/>
            </a:pPr>
            <a:endParaRPr lang="en-US" sz="3200" dirty="0"/>
          </a:p>
        </p:txBody>
      </p:sp>
    </p:spTree>
    <p:extLst>
      <p:ext uri="{BB962C8B-B14F-4D97-AF65-F5344CB8AC3E}">
        <p14:creationId xmlns:p14="http://schemas.microsoft.com/office/powerpoint/2010/main" xmlns="" val="2532339867"/>
      </p:ext>
    </p:extLst>
  </p:cSld>
  <p:clrMapOvr>
    <a:masterClrMapping/>
  </p:clrMapOvr>
  <p:transition advTm="1028"/>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2A917336-5705-4907-8301-78DFB491967D}"/>
              </a:ext>
            </a:extLst>
          </p:cNvPr>
          <p:cNvSpPr txBox="1"/>
          <p:nvPr/>
        </p:nvSpPr>
        <p:spPr>
          <a:xfrm>
            <a:off x="2070266" y="2691769"/>
            <a:ext cx="11019951" cy="413633"/>
          </a:xfrm>
          <a:prstGeom prst="rect">
            <a:avLst/>
          </a:prstGeom>
          <a:noFill/>
        </p:spPr>
        <p:txBody>
          <a:bodyPr rot="0" spcFirstLastPara="0" vertOverflow="overflow" horzOverflow="overflow" vert="horz" wrap="square" lIns="97589" tIns="48797" rIns="97589" bIns="48797" numCol="1" spcCol="0" rtlCol="0" fromWordArt="0" anchor="t" anchorCtr="0" forceAA="0" compatLnSpc="1">
            <a:prstTxWarp prst="textNoShape">
              <a:avLst/>
            </a:prstTxWarp>
            <a:spAutoFit/>
          </a:bodyPr>
          <a:lstStyle/>
          <a:p>
            <a:pPr algn="just"/>
            <a:endParaRPr lang="en-US" dirty="0"/>
          </a:p>
        </p:txBody>
      </p:sp>
      <p:sp>
        <p:nvSpPr>
          <p:cNvPr id="5" name="Title 4"/>
          <p:cNvSpPr>
            <a:spLocks noGrp="1"/>
          </p:cNvSpPr>
          <p:nvPr>
            <p:ph type="title"/>
          </p:nvPr>
        </p:nvSpPr>
        <p:spPr>
          <a:xfrm>
            <a:off x="720092" y="1108941"/>
            <a:ext cx="12961620" cy="1268500"/>
          </a:xfrm>
        </p:spPr>
        <p:txBody>
          <a:bodyPr>
            <a:normAutofit/>
          </a:bodyPr>
          <a:lstStyle/>
          <a:p>
            <a:r>
              <a:rPr lang="en-US" sz="5400" dirty="0" smtClean="0">
                <a:solidFill>
                  <a:schemeClr val="accent3">
                    <a:lumMod val="50000"/>
                  </a:schemeClr>
                </a:solidFill>
                <a:latin typeface="Algerian" pitchFamily="82" charset="0"/>
              </a:rPr>
              <a:t>APPLICATIONS</a:t>
            </a:r>
            <a:endParaRPr lang="en-US" sz="5400" dirty="0">
              <a:solidFill>
                <a:schemeClr val="accent3">
                  <a:lumMod val="50000"/>
                </a:schemeClr>
              </a:solidFill>
              <a:latin typeface="Algerian" pitchFamily="82" charset="0"/>
            </a:endParaRPr>
          </a:p>
        </p:txBody>
      </p:sp>
      <p:sp>
        <p:nvSpPr>
          <p:cNvPr id="6" name="Content Placeholder 5"/>
          <p:cNvSpPr>
            <a:spLocks noGrp="1"/>
          </p:cNvSpPr>
          <p:nvPr>
            <p:ph idx="1"/>
          </p:nvPr>
        </p:nvSpPr>
        <p:spPr/>
        <p:txBody>
          <a:bodyPr>
            <a:normAutofit fontScale="62500" lnSpcReduction="20000"/>
          </a:bodyPr>
          <a:lstStyle/>
          <a:p>
            <a:pPr algn="just">
              <a:buNone/>
            </a:pPr>
            <a:r>
              <a:rPr lang="en-US" dirty="0" smtClean="0">
                <a:ea typeface="+mn-lt"/>
                <a:cs typeface="+mn-lt"/>
              </a:rPr>
              <a:t>● </a:t>
            </a:r>
            <a:r>
              <a:rPr lang="en-US" sz="4600" dirty="0" smtClean="0">
                <a:ea typeface="+mn-lt"/>
                <a:cs typeface="+mn-lt"/>
              </a:rPr>
              <a:t>Convolution</a:t>
            </a:r>
            <a:r>
              <a:rPr lang="en-US" dirty="0" smtClean="0">
                <a:ea typeface="+mn-lt"/>
                <a:cs typeface="+mn-lt"/>
              </a:rPr>
              <a:t> Neural networks is a class of deep neural networks, most commonly applied to  analyzing visual imagery, which can take in an input image, assign importance </a:t>
            </a:r>
            <a:r>
              <a:rPr lang="en-US" dirty="0" smtClean="0">
                <a:ea typeface="+mn-lt"/>
                <a:cs typeface="+mn-lt"/>
              </a:rPr>
              <a:t>to </a:t>
            </a:r>
            <a:r>
              <a:rPr lang="en-US" dirty="0" smtClean="0">
                <a:ea typeface="+mn-lt"/>
                <a:cs typeface="+mn-lt"/>
              </a:rPr>
              <a:t>various aspects/objects in the image and be able to differentiate one   from the other are dealing with in real time.</a:t>
            </a:r>
          </a:p>
          <a:p>
            <a:pPr algn="just">
              <a:buNone/>
            </a:pPr>
            <a:endParaRPr lang="en-US" b="1" dirty="0" smtClean="0">
              <a:ea typeface="+mn-lt"/>
              <a:cs typeface="+mn-lt"/>
            </a:endParaRPr>
          </a:p>
          <a:p>
            <a:pPr>
              <a:buNone/>
            </a:pPr>
            <a:r>
              <a:rPr lang="en-US" dirty="0" smtClean="0">
                <a:ea typeface="+mn-lt"/>
                <a:cs typeface="+mn-lt"/>
              </a:rPr>
              <a:t>● It is one of the most widely used in </a:t>
            </a:r>
            <a:r>
              <a:rPr lang="en-US" dirty="0" err="1" smtClean="0">
                <a:ea typeface="+mn-lt"/>
                <a:cs typeface="+mn-lt"/>
              </a:rPr>
              <a:t>analysing</a:t>
            </a:r>
            <a:r>
              <a:rPr lang="en-US" dirty="0" smtClean="0">
                <a:ea typeface="+mn-lt"/>
                <a:cs typeface="+mn-lt"/>
              </a:rPr>
              <a:t> the visual imagery in the Hospitals.</a:t>
            </a:r>
            <a:endParaRPr lang="en-US" b="1" dirty="0" smtClean="0">
              <a:ea typeface="+mn-lt"/>
              <a:cs typeface="+mn-lt"/>
            </a:endParaRPr>
          </a:p>
          <a:p>
            <a:pPr>
              <a:buNone/>
            </a:pPr>
            <a:r>
              <a:rPr lang="en-US" dirty="0" smtClean="0">
                <a:ea typeface="+mn-lt"/>
                <a:cs typeface="+mn-lt"/>
              </a:rPr>
              <a:t>        </a:t>
            </a:r>
            <a:endParaRPr lang="en-US" b="1" dirty="0" smtClean="0">
              <a:ea typeface="+mn-lt"/>
              <a:cs typeface="+mn-lt"/>
            </a:endParaRPr>
          </a:p>
          <a:p>
            <a:pPr algn="just">
              <a:buNone/>
            </a:pPr>
            <a:r>
              <a:rPr lang="en-US" dirty="0" smtClean="0">
                <a:ea typeface="+mn-lt"/>
                <a:cs typeface="+mn-lt"/>
              </a:rPr>
              <a:t>● By this </a:t>
            </a:r>
            <a:r>
              <a:rPr lang="en-US" dirty="0" err="1" smtClean="0">
                <a:ea typeface="+mn-lt"/>
                <a:cs typeface="+mn-lt"/>
              </a:rPr>
              <a:t>model,we</a:t>
            </a:r>
            <a:r>
              <a:rPr lang="en-US" dirty="0" smtClean="0">
                <a:ea typeface="+mn-lt"/>
                <a:cs typeface="+mn-lt"/>
              </a:rPr>
              <a:t> can directly analysis and predict the possibility of tumor cells without going to Hospitals etc. It saves time and money of people by directly providing an  User interface using machine learning algorithms.</a:t>
            </a:r>
            <a:endParaRPr lang="en-US" b="1" dirty="0" smtClean="0">
              <a:ea typeface="+mn-lt"/>
              <a:cs typeface="+mn-lt"/>
            </a:endParaRPr>
          </a:p>
          <a:p>
            <a:pPr algn="just">
              <a:buNone/>
            </a:pPr>
            <a:r>
              <a:rPr lang="en-US" dirty="0" smtClean="0">
                <a:ea typeface="+mn-lt"/>
                <a:cs typeface="+mn-lt"/>
              </a:rPr>
              <a:t>    </a:t>
            </a:r>
            <a:endParaRPr lang="en-US" b="1" dirty="0" smtClean="0">
              <a:ea typeface="+mn-lt"/>
              <a:cs typeface="+mn-lt"/>
            </a:endParaRPr>
          </a:p>
          <a:p>
            <a:pPr algn="just">
              <a:buNone/>
            </a:pPr>
            <a:r>
              <a:rPr lang="en-US" dirty="0" smtClean="0">
                <a:ea typeface="+mn-lt"/>
                <a:cs typeface="+mn-lt"/>
              </a:rPr>
              <a:t> ● So we use Machine Learning Algorithms to analyze the data and predict the tumor and propose the stage for treatment by MRI </a:t>
            </a:r>
            <a:r>
              <a:rPr lang="en-US" dirty="0" err="1" smtClean="0">
                <a:ea typeface="+mn-lt"/>
                <a:cs typeface="+mn-lt"/>
              </a:rPr>
              <a:t>images,we</a:t>
            </a:r>
            <a:r>
              <a:rPr lang="en-US" dirty="0" smtClean="0">
                <a:ea typeface="+mn-lt"/>
                <a:cs typeface="+mn-lt"/>
              </a:rPr>
              <a:t> can detect the tumor by using MRI images by sitting in our home.</a:t>
            </a:r>
            <a:endParaRPr lang="en-US" dirty="0" smtClean="0"/>
          </a:p>
          <a:p>
            <a:pPr algn="just"/>
            <a:endParaRPr lang="en-US" dirty="0" smtClean="0"/>
          </a:p>
          <a:p>
            <a:endParaRPr lang="en-US" dirty="0"/>
          </a:p>
        </p:txBody>
      </p:sp>
    </p:spTree>
    <p:extLst>
      <p:ext uri="{BB962C8B-B14F-4D97-AF65-F5344CB8AC3E}">
        <p14:creationId xmlns:p14="http://schemas.microsoft.com/office/powerpoint/2010/main" xmlns="" val="2953219786"/>
      </p:ext>
    </p:extLst>
  </p:cSld>
  <p:clrMapOvr>
    <a:masterClrMapping/>
  </p:clrMapOvr>
  <p:transition advTm="1318"/>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E730767-D4AC-4C12-AA67-709B0F47A234}"/>
              </a:ext>
            </a:extLst>
          </p:cNvPr>
          <p:cNvSpPr>
            <a:spLocks noGrp="1"/>
          </p:cNvSpPr>
          <p:nvPr>
            <p:ph type="title"/>
          </p:nvPr>
        </p:nvSpPr>
        <p:spPr>
          <a:xfrm>
            <a:off x="524256" y="990601"/>
            <a:ext cx="12753833" cy="1478279"/>
          </a:xfrm>
        </p:spPr>
        <p:txBody>
          <a:bodyPr>
            <a:normAutofit/>
          </a:bodyPr>
          <a:lstStyle/>
          <a:p>
            <a:r>
              <a:rPr lang="en-US" sz="5400" b="1" dirty="0" smtClean="0">
                <a:solidFill>
                  <a:schemeClr val="accent3">
                    <a:lumMod val="50000"/>
                  </a:schemeClr>
                </a:solidFill>
                <a:latin typeface="Algerian" pitchFamily="82" charset="0"/>
                <a:ea typeface="+mj-lt"/>
                <a:cs typeface="+mj-lt"/>
              </a:rPr>
              <a:t>RESULT</a:t>
            </a:r>
            <a:endParaRPr lang="en-US" sz="5400" dirty="0">
              <a:solidFill>
                <a:schemeClr val="accent3">
                  <a:lumMod val="50000"/>
                </a:schemeClr>
              </a:solidFill>
              <a:latin typeface="Algerian" pitchFamily="82" charset="0"/>
            </a:endParaRPr>
          </a:p>
        </p:txBody>
      </p:sp>
      <p:sp>
        <p:nvSpPr>
          <p:cNvPr id="3" name="TextBox 2">
            <a:extLst>
              <a:ext uri="{FF2B5EF4-FFF2-40B4-BE49-F238E27FC236}">
                <a16:creationId xmlns:a16="http://schemas.microsoft.com/office/drawing/2014/main" xmlns="" id="{31C1DDCD-EB19-4F78-AB6F-095FB0604FA7}"/>
              </a:ext>
            </a:extLst>
          </p:cNvPr>
          <p:cNvSpPr txBox="1"/>
          <p:nvPr/>
        </p:nvSpPr>
        <p:spPr>
          <a:xfrm rot="10800000" flipV="1">
            <a:off x="0" y="2620818"/>
            <a:ext cx="14401800" cy="1575875"/>
          </a:xfrm>
          <a:prstGeom prst="rect">
            <a:avLst/>
          </a:prstGeom>
          <a:noFill/>
        </p:spPr>
        <p:txBody>
          <a:bodyPr rot="0" spcFirstLastPara="0" vertOverflow="overflow" horzOverflow="overflow" vert="horz" wrap="square" lIns="97589" tIns="48797" rIns="97589" bIns="48797" numCol="1" spcCol="0" rtlCol="0" fromWordArt="0" anchor="t" anchorCtr="0" forceAA="0" compatLnSpc="1">
            <a:prstTxWarp prst="textNoShape">
              <a:avLst/>
            </a:prstTxWarp>
            <a:spAutoFit/>
          </a:bodyPr>
          <a:lstStyle/>
          <a:p>
            <a:r>
              <a:rPr lang="en-US" sz="3200" dirty="0" smtClean="0">
                <a:ea typeface="+mn-lt"/>
                <a:cs typeface="+mn-lt"/>
              </a:rPr>
              <a:t>                    In </a:t>
            </a:r>
            <a:r>
              <a:rPr lang="en-US" sz="3200" dirty="0">
                <a:ea typeface="+mn-lt"/>
                <a:cs typeface="+mn-lt"/>
              </a:rPr>
              <a:t>this </a:t>
            </a:r>
            <a:r>
              <a:rPr lang="en-US" sz="3200" dirty="0" smtClean="0">
                <a:ea typeface="+mn-lt"/>
                <a:cs typeface="+mn-lt"/>
              </a:rPr>
              <a:t>page , after uploading </a:t>
            </a:r>
            <a:r>
              <a:rPr lang="en-US" sz="3200" dirty="0">
                <a:ea typeface="+mn-lt"/>
                <a:cs typeface="+mn-lt"/>
              </a:rPr>
              <a:t>the </a:t>
            </a:r>
            <a:r>
              <a:rPr lang="en-US" sz="3200" dirty="0" smtClean="0">
                <a:ea typeface="+mn-lt"/>
                <a:cs typeface="+mn-lt"/>
              </a:rPr>
              <a:t>MRI image of brain , and </a:t>
            </a:r>
            <a:r>
              <a:rPr lang="en-US" sz="3200" dirty="0" smtClean="0">
                <a:ea typeface="+mn-lt"/>
                <a:cs typeface="+mn-lt"/>
              </a:rPr>
              <a:t>by</a:t>
            </a:r>
            <a:r>
              <a:rPr lang="en-US" sz="3200" dirty="0" smtClean="0">
                <a:ea typeface="+mn-lt"/>
                <a:cs typeface="+mn-lt"/>
              </a:rPr>
              <a:t> </a:t>
            </a:r>
            <a:r>
              <a:rPr lang="en-US" sz="3200" dirty="0">
                <a:ea typeface="+mn-lt"/>
                <a:cs typeface="+mn-lt"/>
              </a:rPr>
              <a:t>clicking on the check result </a:t>
            </a:r>
            <a:r>
              <a:rPr lang="en-US" sz="3200" dirty="0" smtClean="0">
                <a:ea typeface="+mn-lt"/>
                <a:cs typeface="+mn-lt"/>
              </a:rPr>
              <a:t>button , the </a:t>
            </a:r>
            <a:r>
              <a:rPr lang="en-US" sz="3200" dirty="0">
                <a:ea typeface="+mn-lt"/>
                <a:cs typeface="+mn-lt"/>
              </a:rPr>
              <a:t>predicted result is </a:t>
            </a:r>
            <a:r>
              <a:rPr lang="en-US" sz="3200" dirty="0" smtClean="0">
                <a:ea typeface="+mn-lt"/>
                <a:cs typeface="+mn-lt"/>
              </a:rPr>
              <a:t>displayed . The </a:t>
            </a:r>
            <a:r>
              <a:rPr lang="en-US" sz="3200" dirty="0">
                <a:ea typeface="+mn-lt"/>
                <a:cs typeface="+mn-lt"/>
              </a:rPr>
              <a:t>result shows </a:t>
            </a:r>
            <a:r>
              <a:rPr lang="en-US" sz="3200" dirty="0" smtClean="0">
                <a:ea typeface="+mn-lt"/>
                <a:cs typeface="+mn-lt"/>
              </a:rPr>
              <a:t>whether </a:t>
            </a:r>
            <a:r>
              <a:rPr lang="en-US" sz="3200" dirty="0">
                <a:ea typeface="+mn-lt"/>
                <a:cs typeface="+mn-lt"/>
              </a:rPr>
              <a:t>the person is suffering with brain tumor or not. </a:t>
            </a:r>
            <a:r>
              <a:rPr lang="en-US" sz="3200" dirty="0" smtClean="0">
                <a:ea typeface="+mn-lt"/>
                <a:cs typeface="+mn-lt"/>
              </a:rPr>
              <a:t>   </a:t>
            </a:r>
            <a:endParaRPr lang="en-US" sz="3200" dirty="0">
              <a:ea typeface="+mn-lt"/>
              <a:cs typeface="+mn-lt"/>
            </a:endParaRPr>
          </a:p>
        </p:txBody>
      </p:sp>
      <p:sp>
        <p:nvSpPr>
          <p:cNvPr id="4" name="TextBox 3">
            <a:extLst>
              <a:ext uri="{FF2B5EF4-FFF2-40B4-BE49-F238E27FC236}">
                <a16:creationId xmlns:a16="http://schemas.microsoft.com/office/drawing/2014/main" xmlns="" id="{27F80AAC-9D62-40E8-A084-77A646CFD89E}"/>
              </a:ext>
            </a:extLst>
          </p:cNvPr>
          <p:cNvSpPr txBox="1"/>
          <p:nvPr/>
        </p:nvSpPr>
        <p:spPr>
          <a:xfrm>
            <a:off x="5749470" y="5265669"/>
            <a:ext cx="3240405" cy="413633"/>
          </a:xfrm>
          <a:prstGeom prst="rect">
            <a:avLst/>
          </a:prstGeom>
          <a:noFill/>
        </p:spPr>
        <p:txBody>
          <a:bodyPr rot="0" spcFirstLastPara="0" vertOverflow="overflow" horzOverflow="overflow" vert="horz" wrap="square" lIns="97589" tIns="48797" rIns="97589" bIns="48797" numCol="1" spcCol="0" rtlCol="0" fromWordArt="0" anchor="t" anchorCtr="0" forceAA="0" compatLnSpc="1">
            <a:prstTxWarp prst="textNoShape">
              <a:avLst/>
            </a:prstTxWarp>
            <a:spAutoFit/>
          </a:bodyPr>
          <a:lstStyle/>
          <a:p>
            <a:pPr algn="l"/>
            <a:endParaRPr lang="en-US"/>
          </a:p>
        </p:txBody>
      </p:sp>
      <p:sp>
        <p:nvSpPr>
          <p:cNvPr id="5" name="TextBox 4">
            <a:extLst>
              <a:ext uri="{FF2B5EF4-FFF2-40B4-BE49-F238E27FC236}">
                <a16:creationId xmlns:a16="http://schemas.microsoft.com/office/drawing/2014/main" xmlns="" id="{F59AB70F-D0FF-4B61-B2B6-144F57617BE1}"/>
              </a:ext>
            </a:extLst>
          </p:cNvPr>
          <p:cNvSpPr txBox="1"/>
          <p:nvPr/>
        </p:nvSpPr>
        <p:spPr>
          <a:xfrm>
            <a:off x="5918245" y="5490696"/>
            <a:ext cx="3240405" cy="413633"/>
          </a:xfrm>
          <a:prstGeom prst="rect">
            <a:avLst/>
          </a:prstGeom>
          <a:noFill/>
        </p:spPr>
        <p:txBody>
          <a:bodyPr rot="0" spcFirstLastPara="0" vertOverflow="overflow" horzOverflow="overflow" vert="horz" wrap="square" lIns="97589" tIns="48797" rIns="97589" bIns="48797" numCol="1" spcCol="0" rtlCol="0" fromWordArt="0" anchor="t" anchorCtr="0" forceAA="0" compatLnSpc="1">
            <a:prstTxWarp prst="textNoShape">
              <a:avLst/>
            </a:prstTxWarp>
            <a:spAutoFit/>
          </a:bodyPr>
          <a:lstStyle/>
          <a:p>
            <a:pPr algn="l"/>
            <a:endParaRPr lang="en-US"/>
          </a:p>
        </p:txBody>
      </p:sp>
      <p:pic>
        <p:nvPicPr>
          <p:cNvPr id="8" name="Picture 3" descr="A screenshot of a computer screen&#10;&#10;Description automatically generated">
            <a:extLst>
              <a:ext uri="{FF2B5EF4-FFF2-40B4-BE49-F238E27FC236}">
                <a16:creationId xmlns:a16="http://schemas.microsoft.com/office/drawing/2014/main" xmlns="" id="{28426501-4A4E-47D8-AE77-143C2DE3AACA}"/>
              </a:ext>
            </a:extLst>
          </p:cNvPr>
          <p:cNvPicPr>
            <a:picLocks noChangeAspect="1"/>
          </p:cNvPicPr>
          <p:nvPr/>
        </p:nvPicPr>
        <p:blipFill>
          <a:blip r:embed="rId3"/>
          <a:stretch>
            <a:fillRect/>
          </a:stretch>
        </p:blipFill>
        <p:spPr>
          <a:xfrm>
            <a:off x="2054032" y="4236723"/>
            <a:ext cx="10278990" cy="6255016"/>
          </a:xfrm>
          <a:prstGeom prst="rect">
            <a:avLst/>
          </a:prstGeom>
        </p:spPr>
      </p:pic>
    </p:spTree>
    <p:extLst>
      <p:ext uri="{BB962C8B-B14F-4D97-AF65-F5344CB8AC3E}">
        <p14:creationId xmlns:p14="http://schemas.microsoft.com/office/powerpoint/2010/main" xmlns="" val="3098143949"/>
      </p:ext>
    </p:extLst>
  </p:cSld>
  <p:clrMapOvr>
    <a:masterClrMapping/>
  </p:clrMapOvr>
  <p:transition advTm="868"/>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2.jpeg"/></Relationships>
</file>

<file path=ppt/theme/_rels/theme3.xml.rels><?xml version="1.0" encoding="UTF-8" standalone="yes"?>
<Relationships xmlns="http://schemas.openxmlformats.org/package/2006/relationships"><Relationship Id="rId1" Type="http://schemas.openxmlformats.org/officeDocument/2006/relationships/image" Target="../media/image3.jpeg"/></Relationships>
</file>

<file path=ppt/theme/theme1.xml><?xml version="1.0" encoding="utf-8"?>
<a:theme xmlns:a="http://schemas.openxmlformats.org/drawingml/2006/main" name="Flow">
  <a:themeElements>
    <a:clrScheme name="Foundry">
      <a:dk1>
        <a:sysClr val="windowText" lastClr="000000"/>
      </a:dk1>
      <a:lt1>
        <a:sysClr val="window" lastClr="FFFFFF"/>
      </a:lt1>
      <a:dk2>
        <a:srgbClr val="676A55"/>
      </a:dk2>
      <a:lt2>
        <a:srgbClr val="EAEBDE"/>
      </a:lt2>
      <a:accent1>
        <a:srgbClr val="72A376"/>
      </a:accent1>
      <a:accent2>
        <a:srgbClr val="B0CCB0"/>
      </a:accent2>
      <a:accent3>
        <a:srgbClr val="A8CDD7"/>
      </a:accent3>
      <a:accent4>
        <a:srgbClr val="C0BEAF"/>
      </a:accent4>
      <a:accent5>
        <a:srgbClr val="CEC597"/>
      </a:accent5>
      <a:accent6>
        <a:srgbClr val="E8B7B7"/>
      </a:accent6>
      <a:hlink>
        <a:srgbClr val="DB5353"/>
      </a:hlink>
      <a:folHlink>
        <a:srgbClr val="903638"/>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3.xml><?xml version="1.0" encoding="utf-8"?>
<a:theme xmlns:a="http://schemas.openxmlformats.org/drawingml/2006/main" name="Opulent">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388</TotalTime>
  <Words>250</Words>
  <Application>Microsoft Office PowerPoint</Application>
  <PresentationFormat>Custom</PresentationFormat>
  <Paragraphs>89</Paragraphs>
  <Slides>11</Slides>
  <Notes>1</Notes>
  <HiddenSlides>0</HiddenSlides>
  <MMClips>1</MMClips>
  <ScaleCrop>false</ScaleCrop>
  <HeadingPairs>
    <vt:vector size="4" baseType="variant">
      <vt:variant>
        <vt:lpstr>Theme</vt:lpstr>
      </vt:variant>
      <vt:variant>
        <vt:i4>3</vt:i4>
      </vt:variant>
      <vt:variant>
        <vt:lpstr>Slide Titles</vt:lpstr>
      </vt:variant>
      <vt:variant>
        <vt:i4>11</vt:i4>
      </vt:variant>
    </vt:vector>
  </HeadingPairs>
  <TitlesOfParts>
    <vt:vector size="14" baseType="lpstr">
      <vt:lpstr>Flow</vt:lpstr>
      <vt:lpstr>Concourse</vt:lpstr>
      <vt:lpstr>Opulent</vt:lpstr>
      <vt:lpstr>      Vaagdevi Engineering College     BRAIN TUMOR DETECTION FROM MRI IMAGES (Using Convolutional  Neural  Networks)</vt:lpstr>
      <vt:lpstr>contents</vt:lpstr>
      <vt:lpstr>          What Actually Brain Tumor Is ?</vt:lpstr>
      <vt:lpstr>  </vt:lpstr>
      <vt:lpstr> Proposed solution &amp; Algorithm</vt:lpstr>
      <vt:lpstr>Software Designing</vt:lpstr>
      <vt:lpstr>   ADVANTAGES </vt:lpstr>
      <vt:lpstr>APPLICATIONS</vt:lpstr>
      <vt:lpstr>RESULT</vt:lpstr>
      <vt:lpstr>PREDICTING THE RESULT OF THE IMAGE AS “HAS TUMOR”</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NAVYA</dc:creator>
  <cp:lastModifiedBy>NAVYA</cp:lastModifiedBy>
  <cp:revision>54</cp:revision>
  <dcterms:created xsi:type="dcterms:W3CDTF">2020-08-25T13:24:20Z</dcterms:created>
  <dcterms:modified xsi:type="dcterms:W3CDTF">2020-08-30T13:27:04Z</dcterms:modified>
</cp:coreProperties>
</file>