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28938-A010-4A17-85DB-FA9ED867CFB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47798-24BC-4EFC-8188-D0E829296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47798-24BC-4EFC-8188-D0E8292962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B2FE78-B41E-4405-9AD8-32B6D8122DB5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CA286F5-3DB0-46CB-9C32-3CE9D0B5A0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592" y="260648"/>
            <a:ext cx="770485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CONSUMER PURCHASE</a:t>
            </a:r>
          </a:p>
          <a:p>
            <a:pPr algn="ctr"/>
            <a:r>
              <a:rPr lang="en-US" sz="32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BEHAVIOR ANALYSIS</a:t>
            </a:r>
            <a:endParaRPr lang="en-US" sz="32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1484784"/>
            <a:ext cx="325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/>
              <a:t>USING MACHINE LEARNING</a:t>
            </a:r>
            <a:endParaRPr lang="en-US" b="1" i="1" dirty="0"/>
          </a:p>
        </p:txBody>
      </p:sp>
      <p:pic>
        <p:nvPicPr>
          <p:cNvPr id="8" name="Picture 7" descr="smartbrid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409728"/>
            <a:ext cx="3096344" cy="24482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3768" y="2132856"/>
            <a:ext cx="440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err="1" smtClean="0">
                <a:solidFill>
                  <a:srgbClr val="C00000"/>
                </a:solidFill>
              </a:rPr>
              <a:t>SmartBridge</a:t>
            </a:r>
            <a:r>
              <a:rPr lang="en-IN" i="1" dirty="0" smtClean="0">
                <a:solidFill>
                  <a:srgbClr val="C00000"/>
                </a:solidFill>
              </a:rPr>
              <a:t>-remote summer internship program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0152" y="3789040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/>
              <a:t>Developed by</a:t>
            </a:r>
            <a:r>
              <a:rPr lang="en-IN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2160" y="4365104"/>
            <a:ext cx="2057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err="1" smtClean="0"/>
              <a:t>Bhavani</a:t>
            </a:r>
            <a:r>
              <a:rPr lang="en-IN" b="1" i="1" dirty="0" smtClean="0"/>
              <a:t> </a:t>
            </a:r>
            <a:r>
              <a:rPr lang="en-IN" b="1" i="1" dirty="0" err="1"/>
              <a:t>P</a:t>
            </a:r>
            <a:r>
              <a:rPr lang="en-IN" b="1" i="1" dirty="0" err="1" smtClean="0"/>
              <a:t>oshala</a:t>
            </a:r>
            <a:endParaRPr lang="en-IN" b="1" i="1" dirty="0" smtClean="0"/>
          </a:p>
          <a:p>
            <a:r>
              <a:rPr lang="en-IN" b="1" i="1" dirty="0" err="1" smtClean="0"/>
              <a:t>Jyothsna</a:t>
            </a:r>
            <a:r>
              <a:rPr lang="en-IN" b="1" i="1" dirty="0" smtClean="0"/>
              <a:t> </a:t>
            </a:r>
            <a:r>
              <a:rPr lang="en-IN" b="1" i="1" dirty="0" err="1" smtClean="0"/>
              <a:t>Mandala</a:t>
            </a:r>
            <a:endParaRPr lang="en-IN" b="1" i="1" dirty="0" smtClean="0"/>
          </a:p>
          <a:p>
            <a:r>
              <a:rPr lang="en-IN" b="1" i="1" dirty="0" err="1" smtClean="0"/>
              <a:t>Imranullah</a:t>
            </a:r>
            <a:r>
              <a:rPr lang="en-IN" b="1" i="1" dirty="0" smtClean="0"/>
              <a:t> Khan</a:t>
            </a:r>
          </a:p>
          <a:p>
            <a:r>
              <a:rPr lang="en-IN" b="1" i="1" dirty="0" err="1" smtClean="0"/>
              <a:t>Abhinand</a:t>
            </a:r>
            <a:r>
              <a:rPr lang="en-IN" b="1" i="1" dirty="0" smtClean="0"/>
              <a:t> </a:t>
            </a:r>
            <a:r>
              <a:rPr lang="en-IN" b="1" i="1" dirty="0" err="1" smtClean="0"/>
              <a:t>pallapu</a:t>
            </a:r>
            <a:endParaRPr lang="en-US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467600" cy="11430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i="1" dirty="0" smtClean="0"/>
              <a:t>Consumer purchase behaviour is the study of how people make purchase decisions with regard to product ,service or organization.</a:t>
            </a:r>
          </a:p>
          <a:p>
            <a:r>
              <a:rPr lang="en-IN" sz="2000" i="1" dirty="0" smtClean="0"/>
              <a:t>Let us take a look at different aspects and facts of consumer behaviour.</a:t>
            </a:r>
          </a:p>
          <a:p>
            <a:r>
              <a:rPr lang="en-IN" sz="2000" i="1" dirty="0" smtClean="0"/>
              <a:t>Studying consumer behaviour also helps marketers decide how to present their product in a way that generates maximum impact on consumer.</a:t>
            </a:r>
          </a:p>
          <a:p>
            <a:r>
              <a:rPr lang="en-IN" sz="2000" i="1" dirty="0" smtClean="0"/>
              <a:t>Understanding  consumer buying behaviour is the key secret to reaching and engaging your clients and convert them to purchase from you.</a:t>
            </a:r>
          </a:p>
          <a:p>
            <a:r>
              <a:rPr lang="en-IN" sz="2000" i="1" dirty="0" smtClean="0"/>
              <a:t>Studying consumer purchase behaviour would allow you to answer several questions:1)how consumers choose between the alternatives.2)how much consumers spend on your product.</a:t>
            </a:r>
            <a:endParaRPr lang="en-IN" sz="2000" i="1" dirty="0" smtClean="0"/>
          </a:p>
          <a:p>
            <a:endParaRPr lang="en-IN" sz="2000" i="1" dirty="0" smtClean="0"/>
          </a:p>
          <a:p>
            <a:endParaRPr lang="en-IN" sz="2000" i="1" dirty="0" smtClean="0"/>
          </a:p>
          <a:p>
            <a:endParaRPr lang="en-US" sz="20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 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i="1" dirty="0" smtClean="0"/>
              <a:t>In this project we will try to explore different trends from any shopping dataset.</a:t>
            </a:r>
          </a:p>
          <a:p>
            <a:r>
              <a:rPr lang="en-IN" i="1" dirty="0" smtClean="0"/>
              <a:t>Here we took a dataset named “train” ,in this we will extract useful information.</a:t>
            </a:r>
          </a:p>
          <a:p>
            <a:r>
              <a:rPr lang="en-IN" i="1" dirty="0" smtClean="0"/>
              <a:t>We created a machine learning algorithm that predict the amount of money that a person is likely to spend.</a:t>
            </a:r>
          </a:p>
          <a:p>
            <a:r>
              <a:rPr lang="en-IN" i="1" dirty="0" smtClean="0"/>
              <a:t>A flask application is build which is integrated to the model built to display the prediction on UI(user interface).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139136" cy="764704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ADVANTAGES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7467600" cy="3456384"/>
          </a:xfrm>
        </p:spPr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sz="2000" i="1" dirty="0" smtClean="0"/>
              <a:t>Helps in Formulating Right Marketing Strategy.</a:t>
            </a:r>
          </a:p>
          <a:p>
            <a:r>
              <a:rPr lang="en-US" sz="2000" i="1" dirty="0" smtClean="0"/>
              <a:t> Helps in Reorientation of </a:t>
            </a:r>
            <a:r>
              <a:rPr lang="en-US" sz="2000" i="1" dirty="0" smtClean="0"/>
              <a:t>Packaging.</a:t>
            </a:r>
            <a:endParaRPr lang="en-US" sz="2000" i="1" dirty="0" smtClean="0"/>
          </a:p>
          <a:p>
            <a:r>
              <a:rPr lang="en-US" sz="2000" i="1" dirty="0" smtClean="0"/>
              <a:t> Segmentation of Market is </a:t>
            </a:r>
            <a:r>
              <a:rPr lang="en-US" sz="2000" i="1" dirty="0" smtClean="0"/>
              <a:t>Helped.</a:t>
            </a:r>
            <a:endParaRPr lang="en-US" sz="2000" i="1" dirty="0" smtClean="0"/>
          </a:p>
          <a:p>
            <a:r>
              <a:rPr lang="en-US" sz="2000" i="1" dirty="0" smtClean="0"/>
              <a:t> Helps </a:t>
            </a:r>
            <a:r>
              <a:rPr lang="en-US" sz="2000" i="1" dirty="0" smtClean="0"/>
              <a:t>in Product </a:t>
            </a:r>
            <a:r>
              <a:rPr lang="en-US" sz="2000" i="1" dirty="0" smtClean="0"/>
              <a:t>Orientation.</a:t>
            </a:r>
            <a:endParaRPr lang="en-US" sz="2000" i="1" dirty="0" smtClean="0"/>
          </a:p>
          <a:p>
            <a:r>
              <a:rPr lang="en-US" sz="2000" i="1" dirty="0" smtClean="0"/>
              <a:t> Helps Consumers to Study their </a:t>
            </a:r>
            <a:r>
              <a:rPr lang="en-US" sz="2000" i="1" dirty="0" smtClean="0"/>
              <a:t>Behavior.</a:t>
            </a:r>
            <a:endParaRPr lang="en-US" sz="2000" i="1" dirty="0" smtClean="0"/>
          </a:p>
          <a:p>
            <a:r>
              <a:rPr lang="en-US" sz="2000" i="1" dirty="0" smtClean="0"/>
              <a:t> It is composed using  HTML and python for the web usage in real time.</a:t>
            </a:r>
          </a:p>
          <a:p>
            <a:r>
              <a:rPr lang="en-US" sz="2000" i="1" dirty="0" smtClean="0"/>
              <a:t> </a:t>
            </a:r>
            <a:r>
              <a:rPr lang="en-US" sz="2000" i="1" dirty="0" smtClean="0"/>
              <a:t>It can work in real time and predicted as soon as the necessary details for prediction  are given to the model.</a:t>
            </a:r>
          </a:p>
          <a:p>
            <a:endParaRPr lang="en-US" sz="2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422108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DISADVANTGES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581129"/>
            <a:ext cx="78488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➤</a:t>
            </a:r>
            <a:r>
              <a:rPr lang="en-US" sz="2000" i="1" dirty="0" smtClean="0"/>
              <a:t> The marketers study the </a:t>
            </a:r>
            <a:r>
              <a:rPr lang="en-US" sz="2000" i="1" dirty="0" smtClean="0"/>
              <a:t>behavior </a:t>
            </a:r>
            <a:r>
              <a:rPr lang="en-US" sz="2000" i="1" dirty="0" smtClean="0"/>
              <a:t>of consumer to mold it in </a:t>
            </a:r>
            <a:r>
              <a:rPr lang="en-US" sz="2000" i="1" dirty="0" err="1" smtClean="0"/>
              <a:t>favour</a:t>
            </a:r>
            <a:r>
              <a:rPr lang="en-US" sz="2000" i="1" dirty="0" smtClean="0"/>
              <a:t> of their product.</a:t>
            </a:r>
          </a:p>
          <a:p>
            <a:r>
              <a:rPr lang="en-US" sz="2000" i="1" dirty="0" smtClean="0"/>
              <a:t>➤ They take full advantage of weaknesses of consumers to mold it in their </a:t>
            </a:r>
            <a:r>
              <a:rPr lang="en-US" sz="2000" i="1" dirty="0" err="1" smtClean="0"/>
              <a:t>favour</a:t>
            </a:r>
            <a:r>
              <a:rPr lang="en-US" sz="2000" i="1" dirty="0" smtClean="0"/>
              <a:t>.</a:t>
            </a:r>
          </a:p>
          <a:p>
            <a:r>
              <a:rPr lang="en-US" sz="2000" i="1" dirty="0" smtClean="0"/>
              <a:t>➤ It predicts the output within the range but not accurate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In this </a:t>
            </a:r>
            <a:r>
              <a:rPr lang="en-US" i="1" dirty="0" smtClean="0"/>
              <a:t>model we can also predict in different sectors like business, bank, salaries etc... </a:t>
            </a:r>
          </a:p>
          <a:p>
            <a:r>
              <a:rPr lang="en-US" i="1" dirty="0" smtClean="0"/>
              <a:t>The most obvious is for marketing strategy.</a:t>
            </a:r>
          </a:p>
          <a:p>
            <a:r>
              <a:rPr lang="en-US" i="1" dirty="0" smtClean="0"/>
              <a:t>A second application is public policy.</a:t>
            </a:r>
          </a:p>
          <a:p>
            <a:r>
              <a:rPr lang="en-US" i="1" dirty="0" smtClean="0"/>
              <a:t>Social marketing involves getting ideas across to consumers rather than</a:t>
            </a:r>
            <a:br>
              <a:rPr lang="en-US" i="1" dirty="0" smtClean="0"/>
            </a:br>
            <a:r>
              <a:rPr lang="en-US" i="1" dirty="0" smtClean="0"/>
              <a:t>selling something.</a:t>
            </a:r>
          </a:p>
          <a:p>
            <a:r>
              <a:rPr lang="en-US" i="1" dirty="0" smtClean="0"/>
              <a:t>As a final benefit, studying consumer behavior should make us </a:t>
            </a:r>
            <a:r>
              <a:rPr lang="en-US" i="1" dirty="0" smtClean="0"/>
              <a:t>better consumers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pt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Rectangle 5"/>
          <p:cNvSpPr/>
          <p:nvPr/>
        </p:nvSpPr>
        <p:spPr>
          <a:xfrm>
            <a:off x="3707904" y="548680"/>
            <a:ext cx="4807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1" dirty="0" smtClean="0"/>
              <a:t>THANK YOU</a:t>
            </a:r>
            <a:endParaRPr lang="en-US" sz="5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157192"/>
            <a:ext cx="2810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1" dirty="0" smtClean="0"/>
              <a:t>TEAM 10</a:t>
            </a:r>
            <a:endParaRPr lang="en-US" sz="4400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227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Slide 1</vt:lpstr>
      <vt:lpstr>INTRODUCTION</vt:lpstr>
      <vt:lpstr>MAIN GOAL</vt:lpstr>
      <vt:lpstr>ADVANTAGES</vt:lpstr>
      <vt:lpstr>APPLICATIONS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</dc:creator>
  <cp:lastModifiedBy>MY</cp:lastModifiedBy>
  <cp:revision>44</cp:revision>
  <dcterms:created xsi:type="dcterms:W3CDTF">2020-08-25T16:11:29Z</dcterms:created>
  <dcterms:modified xsi:type="dcterms:W3CDTF">2020-08-26T16:13:37Z</dcterms:modified>
</cp:coreProperties>
</file>