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F731417-BC64-49C3-B543-7C32BC00F94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3AAE50-589D-4C61-A2BE-560D265F83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37159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AI ENABLED WEED RECOGNITION SYSTEM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7854696" cy="1295400"/>
          </a:xfrm>
        </p:spPr>
        <p:txBody>
          <a:bodyPr/>
          <a:lstStyle/>
          <a:p>
            <a:pPr algn="ctr"/>
            <a:r>
              <a:rPr lang="en-US" i="1" dirty="0" smtClean="0"/>
              <a:t> 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rgbClr val="C00000"/>
                </a:solidFill>
              </a:rPr>
              <a:t>Using Convolutional Neural Network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Smart Bridge-Remote Summer Internship Program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4191000"/>
            <a:ext cx="3733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Georgia" pitchFamily="18" charset="0"/>
                <a:ea typeface="Cambria" pitchFamily="18" charset="0"/>
              </a:rPr>
              <a:t>Developed by</a:t>
            </a:r>
            <a:r>
              <a:rPr lang="en-US" sz="2400" b="1" i="1" dirty="0" smtClean="0">
                <a:latin typeface="Georgia" pitchFamily="18" charset="0"/>
                <a:ea typeface="Cambria" pitchFamily="18" charset="0"/>
              </a:rPr>
              <a:t>:</a:t>
            </a:r>
          </a:p>
          <a:p>
            <a:r>
              <a:rPr lang="en-US" b="1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i="1" dirty="0" smtClean="0">
                <a:latin typeface="Georgia" pitchFamily="18" charset="0"/>
                <a:ea typeface="Cambria" pitchFamily="18" charset="0"/>
              </a:rPr>
              <a:t>Vanaparthy Soumyasree</a:t>
            </a:r>
          </a:p>
          <a:p>
            <a:r>
              <a:rPr lang="en-US" sz="2000" b="1" i="1" dirty="0" smtClean="0">
                <a:latin typeface="Georgia" pitchFamily="18" charset="0"/>
                <a:ea typeface="Cambria" pitchFamily="18" charset="0"/>
              </a:rPr>
              <a:t>Kallem Swathi</a:t>
            </a:r>
          </a:p>
          <a:p>
            <a:r>
              <a:rPr lang="en-US" sz="2000" b="1" i="1" dirty="0" smtClean="0">
                <a:latin typeface="Georgia" pitchFamily="18" charset="0"/>
                <a:ea typeface="Cambria" pitchFamily="18" charset="0"/>
              </a:rPr>
              <a:t>Konda </a:t>
            </a:r>
            <a:r>
              <a:rPr lang="en-US" sz="2000" b="1" i="1" dirty="0">
                <a:latin typeface="Georgia" pitchFamily="18" charset="0"/>
                <a:ea typeface="Cambria" pitchFamily="18" charset="0"/>
              </a:rPr>
              <a:t>Sanath </a:t>
            </a:r>
            <a:r>
              <a:rPr lang="en-US" sz="2000" b="1" i="1" dirty="0" smtClean="0">
                <a:latin typeface="Georgia" pitchFamily="18" charset="0"/>
                <a:ea typeface="Cambria" pitchFamily="18" charset="0"/>
              </a:rPr>
              <a:t>Nag</a:t>
            </a:r>
          </a:p>
          <a:p>
            <a:r>
              <a:rPr lang="en-US" sz="2000" b="1" i="1" dirty="0" smtClean="0">
                <a:latin typeface="Georgia" pitchFamily="18" charset="0"/>
                <a:ea typeface="Cambria" pitchFamily="18" charset="0"/>
              </a:rPr>
              <a:t>Thatipamula </a:t>
            </a:r>
            <a:r>
              <a:rPr lang="en-US" sz="2000" b="1" i="1" dirty="0">
                <a:latin typeface="Georgia" pitchFamily="18" charset="0"/>
                <a:ea typeface="Cambria" pitchFamily="18" charset="0"/>
              </a:rPr>
              <a:t>Sai Chandana</a:t>
            </a:r>
          </a:p>
        </p:txBody>
      </p:sp>
      <p:pic>
        <p:nvPicPr>
          <p:cNvPr id="19458" name="Picture 2" descr="Summer Internship Program - 20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1148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 </a:t>
            </a:r>
          </a:p>
          <a:p>
            <a:r>
              <a:rPr lang="en-US" sz="20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Agriculture is the major source of livelihood for nearly half of the Indian population. </a:t>
            </a:r>
          </a:p>
          <a:p>
            <a:r>
              <a:rPr lang="en-US" sz="20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Weed management in India is critical to improve crops productivity by minimizing weeds caused crop yield losses and to alleviate other adverse effects of weeds in different ecosystems.</a:t>
            </a:r>
          </a:p>
          <a:p>
            <a:r>
              <a:rPr lang="en-US" sz="20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In spite of the progress made in evolving weed management technologies for different crops and other ecosystems, weeds continue to be a concern in varying ecosystems. </a:t>
            </a:r>
          </a:p>
          <a:p>
            <a:r>
              <a:rPr lang="en-US" sz="20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The greatest opportunity of Indian weed science is the potentiality of appropriate weed management technologies to substantially improve the crops productivity.</a:t>
            </a:r>
          </a:p>
          <a:p>
            <a:r>
              <a:rPr lang="en-US" sz="2000" dirty="0" smtClean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Thus, weed  have a greater role to play in the development, popularization and adoption of location specific effective, economical and eco-friendly weed management technologies form different ecosystems of India.  </a:t>
            </a:r>
            <a:r>
              <a:rPr lang="en-US" sz="2000" dirty="0" smtClean="0">
                <a:latin typeface="Century" pitchFamily="18" charset="0"/>
                <a:ea typeface="Cambria" pitchFamily="18" charset="0"/>
              </a:rPr>
              <a:t>   </a:t>
            </a:r>
            <a:endParaRPr lang="en-US" sz="2000" dirty="0">
              <a:latin typeface="Century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90600"/>
          </a:xfrm>
        </p:spPr>
        <p:txBody>
          <a:bodyPr/>
          <a:lstStyle/>
          <a:p>
            <a:pPr algn="ctr"/>
            <a:r>
              <a:rPr lang="en-US" b="1" dirty="0" smtClean="0"/>
              <a:t>MAIN 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project we will try to explore different </a:t>
            </a:r>
          </a:p>
          <a:p>
            <a:pPr>
              <a:buNone/>
            </a:pPr>
            <a:r>
              <a:rPr lang="en-US" dirty="0" smtClean="0"/>
              <a:t>    weeds from any weed </a:t>
            </a:r>
            <a:r>
              <a:rPr lang="en-US" dirty="0" smtClean="0"/>
              <a:t>re</a:t>
            </a:r>
            <a:r>
              <a:rPr lang="en-US" dirty="0" smtClean="0"/>
              <a:t>coginition </a:t>
            </a:r>
            <a:r>
              <a:rPr lang="en-US" dirty="0" smtClean="0"/>
              <a:t>dataset.</a:t>
            </a:r>
          </a:p>
          <a:p>
            <a:r>
              <a:rPr lang="en-US" dirty="0" smtClean="0"/>
              <a:t>Here we took a dataset named “trainset,testset” ,in this we will extract useful information.</a:t>
            </a:r>
          </a:p>
          <a:p>
            <a:r>
              <a:rPr lang="en-US" dirty="0" smtClean="0"/>
              <a:t>70% of images are given for training and 30% of images are given for testing.</a:t>
            </a:r>
          </a:p>
          <a:p>
            <a:r>
              <a:rPr lang="en-US" dirty="0" smtClean="0"/>
              <a:t>the convolution neural networks is used to predict the outcome based  on  image  and  video  analysis  by  giving  an  object  detection  code.</a:t>
            </a:r>
          </a:p>
          <a:p>
            <a:r>
              <a:rPr lang="en-US" dirty="0" smtClean="0"/>
              <a:t>A flask application is build which is integrated to the model built to display the prediction on UI(user interface)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Improve crop quantity </a:t>
            </a:r>
          </a:p>
          <a:p>
            <a:r>
              <a:rPr lang="en-US" sz="2000" dirty="0" smtClean="0"/>
              <a:t>Reduce usage of chemicals</a:t>
            </a:r>
          </a:p>
          <a:p>
            <a:r>
              <a:rPr lang="en-US" sz="2000" dirty="0" smtClean="0"/>
              <a:t>Improve crop quality</a:t>
            </a:r>
          </a:p>
          <a:p>
            <a:r>
              <a:rPr lang="en-US" sz="2000" dirty="0" smtClean="0"/>
              <a:t>Improve crop quantity</a:t>
            </a:r>
          </a:p>
          <a:p>
            <a:r>
              <a:rPr lang="en-US" sz="2000" dirty="0" smtClean="0"/>
              <a:t>Offer possibility of mechanical elimination of chemical-resistant weeds</a:t>
            </a:r>
          </a:p>
          <a:p>
            <a:r>
              <a:rPr lang="en-US" sz="2000" dirty="0" smtClean="0"/>
              <a:t>Improve soil quality</a:t>
            </a:r>
          </a:p>
          <a:p>
            <a:r>
              <a:rPr lang="en-US" sz="2000" dirty="0" smtClean="0"/>
              <a:t>Reduce overall costs</a:t>
            </a:r>
          </a:p>
          <a:p>
            <a:r>
              <a:rPr lang="en-US" sz="2000" dirty="0" smtClean="0"/>
              <a:t>Convolution neural networks gives the accurate result of predictions up to 85%  which is we used for prediction.  </a:t>
            </a:r>
          </a:p>
          <a:p>
            <a:r>
              <a:rPr lang="en-US" sz="2000" dirty="0" smtClean="0"/>
              <a:t>It   can  work  in  real  time  and  predict  as  soon  as  the necessary images for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 smtClean="0"/>
              <a:t>DISADVANTAGES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Growth rate and Optimal harvest date cam differ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Competition for resources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Specialist equipment may be needed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pone species may host pathogens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Monitoring more then one species at a time to keep up with need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  is one of the most widely used areas of data mining in the weed recogination.</a:t>
            </a:r>
          </a:p>
          <a:p>
            <a:r>
              <a:rPr lang="en-US" dirty="0" smtClean="0"/>
              <a:t>Mass roots has gained a big </a:t>
            </a:r>
            <a:r>
              <a:rPr lang="en-US" dirty="0" smtClean="0"/>
              <a:t>followed </a:t>
            </a:r>
            <a:r>
              <a:rPr lang="en-US" dirty="0" smtClean="0"/>
              <a:t>over recent </a:t>
            </a:r>
            <a:r>
              <a:rPr lang="en-US" dirty="0" smtClean="0"/>
              <a:t>years and </a:t>
            </a:r>
            <a:r>
              <a:rPr lang="en-US" dirty="0" smtClean="0"/>
              <a:t>can be very useful for creating networks of cannabies enthusis that span the sectors of </a:t>
            </a:r>
            <a:r>
              <a:rPr lang="en-US" dirty="0" smtClean="0"/>
              <a:t>Industry.healthcare </a:t>
            </a:r>
            <a:r>
              <a:rPr lang="en-US" dirty="0" smtClean="0"/>
              <a:t>and recreation.</a:t>
            </a:r>
          </a:p>
          <a:p>
            <a:r>
              <a:rPr lang="en-US" dirty="0" smtClean="0"/>
              <a:t>By  prediction  of  weeds in agricluture. we  are  able  to  take  suitable  measures accordingly to control the weed recogination. </a:t>
            </a:r>
          </a:p>
          <a:p>
            <a:r>
              <a:rPr lang="en-US" dirty="0" smtClean="0"/>
              <a:t>Due  to the large size of each image in the training dataset, we propose a  technique which consists of four consecutive convolutional neural networks. </a:t>
            </a:r>
          </a:p>
          <a:p>
            <a:r>
              <a:rPr lang="en-US" dirty="0" smtClean="0"/>
              <a:t>By  using  deep  neural  networks  we  are  predicting the  weed is broadleaf or soil or grass or soybean. Users have feasibility to upload scanned images on a web cam to know about  the status. </a:t>
            </a:r>
          </a:p>
          <a:p>
            <a:r>
              <a:rPr lang="en-US" dirty="0" smtClean="0"/>
              <a:t>In an effort to differentiate between breadleaf and soil ,grass or soybean  early  work  concentrated on the agriculture weed recoginition.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239000" cy="4571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495800"/>
            <a:ext cx="3390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TEAM-25</a:t>
            </a:r>
            <a:endParaRPr lang="en-US" sz="6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104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AI ENABLED WEED RECOGNITION SYSTEM</vt:lpstr>
      <vt:lpstr>INTRODUCTION</vt:lpstr>
      <vt:lpstr>MAIN GOAL</vt:lpstr>
      <vt:lpstr>ADVANTAGES</vt:lpstr>
      <vt:lpstr>DISADVANTAGES</vt:lpstr>
      <vt:lpstr>APPLICATIONS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ENABLED WEED RECOGNITION SYSTEM</dc:title>
  <dc:creator>user</dc:creator>
  <cp:lastModifiedBy>user</cp:lastModifiedBy>
  <cp:revision>11</cp:revision>
  <dcterms:created xsi:type="dcterms:W3CDTF">2020-08-29T07:59:05Z</dcterms:created>
  <dcterms:modified xsi:type="dcterms:W3CDTF">2020-08-29T10:10:07Z</dcterms:modified>
</cp:coreProperties>
</file>