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660"/>
  </p:normalViewPr>
  <p:slideViewPr>
    <p:cSldViewPr>
      <p:cViewPr>
        <p:scale>
          <a:sx n="80" d="100"/>
          <a:sy n="80" d="100"/>
        </p:scale>
        <p:origin x="-106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BB51AE-A970-4085-AEC9-D5C6F60A0ACB}" type="datetimeFigureOut">
              <a:rPr lang="en-US" smtClean="0"/>
              <a:pPr/>
              <a:t>9/1/2020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AF082-7369-4A40-9976-D69BAF82F3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0AF082-7369-4A40-9976-D69BAF82F3F7}"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881C78-FBD1-48ED-8D5C-F731ADA3031C}"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881C78-FBD1-48ED-8D5C-F731ADA3031C}"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881C78-FBD1-48ED-8D5C-F731ADA3031C}"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881C78-FBD1-48ED-8D5C-F731ADA3031C}"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881C78-FBD1-48ED-8D5C-F731ADA3031C}"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881C78-FBD1-48ED-8D5C-F731ADA3031C}"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881C78-FBD1-48ED-8D5C-F731ADA3031C}" type="datetimeFigureOut">
              <a:rPr lang="en-US" smtClean="0"/>
              <a:pPr/>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881C78-FBD1-48ED-8D5C-F731ADA3031C}" type="datetimeFigureOut">
              <a:rPr lang="en-US" smtClean="0"/>
              <a:pPr/>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81C78-FBD1-48ED-8D5C-F731ADA3031C}" type="datetimeFigureOut">
              <a:rPr lang="en-US" smtClean="0"/>
              <a:pPr/>
              <a:t>9/1/2020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81C78-FBD1-48ED-8D5C-F731ADA3031C}"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81C78-FBD1-48ED-8D5C-F731ADA3031C}"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47159-6CA3-4051-866C-E8412974D2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81C78-FBD1-48ED-8D5C-F731ADA3031C}" type="datetimeFigureOut">
              <a:rPr lang="en-US" smtClean="0"/>
              <a:pPr/>
              <a:t>9/1/2020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47159-6CA3-4051-866C-E8412974D2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5" name="Rectangle 4"/>
          <p:cNvSpPr/>
          <p:nvPr/>
        </p:nvSpPr>
        <p:spPr>
          <a:xfrm>
            <a:off x="-705765" y="1752600"/>
            <a:ext cx="9849765" cy="830997"/>
          </a:xfrm>
          <a:prstGeom prst="rect">
            <a:avLst/>
          </a:prstGeom>
          <a:noFill/>
        </p:spPr>
        <p:txBody>
          <a:bodyPr wrap="square" lIns="91440" tIns="45720" rIns="91440" bIns="45720">
            <a:spAutoFit/>
          </a:bodyPr>
          <a:lstStyle/>
          <a:p>
            <a:pPr algn="ctr"/>
            <a:r>
              <a:rPr lang="en-US" sz="4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ECG Arrhythmia Classification</a:t>
            </a:r>
            <a:endParaRPr lang="en-US" sz="4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Rectangle 5"/>
          <p:cNvSpPr/>
          <p:nvPr/>
        </p:nvSpPr>
        <p:spPr>
          <a:xfrm>
            <a:off x="-533400" y="2590800"/>
            <a:ext cx="9144000" cy="461665"/>
          </a:xfrm>
          <a:prstGeom prst="rect">
            <a:avLst/>
          </a:prstGeom>
          <a:noFill/>
        </p:spPr>
        <p:txBody>
          <a:bodyPr wrap="square" lIns="91440" tIns="45720" rIns="91440" bIns="45720">
            <a:spAutoFit/>
          </a:bodyPr>
          <a:lstStyle/>
          <a:p>
            <a:pPr algn="ctr"/>
            <a:r>
              <a:rPr lang="en-US" sz="2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Using Convolution Neural Networks</a:t>
            </a:r>
            <a:endParaRPr lang="en-US" sz="2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ectangle 9"/>
          <p:cNvSpPr/>
          <p:nvPr/>
        </p:nvSpPr>
        <p:spPr>
          <a:xfrm>
            <a:off x="4114800" y="4419600"/>
            <a:ext cx="3924151" cy="1323439"/>
          </a:xfrm>
          <a:prstGeom prst="rect">
            <a:avLst/>
          </a:prstGeom>
        </p:spPr>
        <p:txBody>
          <a:bodyPr wrap="none">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Developed by:  Meghana Balusukuri</a:t>
            </a:r>
          </a:p>
          <a:p>
            <a:pPr algn="ctr"/>
            <a:r>
              <a:rPr lang="en-US" sz="2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Raheem Baba</a:t>
            </a:r>
          </a:p>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Poojari SaiKumar</a:t>
            </a:r>
          </a:p>
          <a:p>
            <a:pPr algn="ctr"/>
            <a:r>
              <a:rPr lang="en-US" sz="20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Charpa Sumanth</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12290" name="Picture 2" descr="Summer Internship Program - 2020"/>
          <p:cNvPicPr>
            <a:picLocks noChangeAspect="1" noChangeArrowheads="1"/>
          </p:cNvPicPr>
          <p:nvPr/>
        </p:nvPicPr>
        <p:blipFill>
          <a:blip r:embed="rId3"/>
          <a:srcRect/>
          <a:stretch>
            <a:fillRect/>
          </a:stretch>
        </p:blipFill>
        <p:spPr bwMode="auto">
          <a:xfrm>
            <a:off x="1143000" y="3733800"/>
            <a:ext cx="1905000" cy="1905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We </a:t>
            </a:r>
            <a:r>
              <a:rPr lang="en-US" dirty="0"/>
              <a:t>obtained proof of concept that CNNs can be used as a tool to assist in the staging of patients affected by Arrhythmia</a:t>
            </a:r>
            <a:r>
              <a:rPr lang="en-US" dirty="0" smtClean="0"/>
              <a:t>. In </a:t>
            </a:r>
            <a:r>
              <a:rPr lang="en-US" dirty="0"/>
              <a:t>this research, we used CNN classifier to determine </a:t>
            </a:r>
            <a:r>
              <a:rPr lang="en-US" dirty="0" smtClean="0"/>
              <a:t>type of ECG Beat. </a:t>
            </a:r>
            <a:r>
              <a:rPr lang="en-US" dirty="0"/>
              <a:t>Before using CNN, we preprocessed the ECG image through a </a:t>
            </a:r>
            <a:r>
              <a:rPr lang="en-US" dirty="0" smtClean="0"/>
              <a:t>thresholding  </a:t>
            </a:r>
            <a:r>
              <a:rPr lang="en-US" dirty="0"/>
              <a:t>technique. We have performed a thorough experiment using Arrhythmia Dataset. Our obtained detection accuracy is </a:t>
            </a:r>
            <a:r>
              <a:rPr lang="en-US" dirty="0" smtClean="0"/>
              <a:t>96%, </a:t>
            </a:r>
            <a:r>
              <a:rPr lang="en-US" dirty="0"/>
              <a:t>which is better than existing methods.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5000" r="-25000"/>
          </a:stretch>
        </a:blipFill>
        <a:effectLst/>
      </p:bgPr>
    </p:bg>
    <p:spTree>
      <p:nvGrpSpPr>
        <p:cNvPr id="1" name=""/>
        <p:cNvGrpSpPr/>
        <p:nvPr/>
      </p:nvGrpSpPr>
      <p:grpSpPr>
        <a:xfrm>
          <a:off x="0" y="0"/>
          <a:ext cx="0" cy="0"/>
          <a:chOff x="0" y="0"/>
          <a:chExt cx="0" cy="0"/>
        </a:xfrm>
      </p:grpSpPr>
      <p:sp>
        <p:nvSpPr>
          <p:cNvPr id="4" name="Rectangle 3"/>
          <p:cNvSpPr/>
          <p:nvPr/>
        </p:nvSpPr>
        <p:spPr>
          <a:xfrm>
            <a:off x="1219200" y="3124200"/>
            <a:ext cx="6013866" cy="923330"/>
          </a:xfrm>
          <a:prstGeom prst="rect">
            <a:avLst/>
          </a:prstGeom>
          <a:noFill/>
        </p:spPr>
        <p:txBody>
          <a:bodyPr wrap="square" lIns="91440" tIns="45720" rIns="91440" bIns="45720">
            <a:spAutoFit/>
          </a:bodyPr>
          <a:lstStyle/>
          <a:p>
            <a:pPr algn="ctr"/>
            <a:r>
              <a:rPr 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Advantages and Disadvantages</a:t>
            </a:r>
          </a:p>
          <a:p>
            <a:r>
              <a:rPr lang="en-US" dirty="0" smtClean="0"/>
              <a:t>Applications</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a:t>An arrhythmia is a problem with the rate or rhythm of the heartbeat. During an arrhythmia, the heart can beat too fast, too slowly, or with an irregular rhythm. </a:t>
            </a:r>
            <a:endParaRPr lang="en-US" dirty="0" smtClean="0"/>
          </a:p>
          <a:p>
            <a:r>
              <a:rPr lang="en-US" dirty="0"/>
              <a:t>The most common test used to diagnose an arrhythmia is an electrocardiogram </a:t>
            </a:r>
            <a:r>
              <a:rPr lang="en-US" dirty="0" smtClean="0"/>
              <a:t>(ECG</a:t>
            </a:r>
            <a:r>
              <a:rPr lang="en-US" dirty="0"/>
              <a:t>). </a:t>
            </a:r>
            <a:endParaRPr lang="en-US" dirty="0" smtClean="0"/>
          </a:p>
          <a:p>
            <a:r>
              <a:rPr lang="en-US" dirty="0"/>
              <a:t>The overall goal of performing an ECG is to obtain information about the electrical function of the heart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PURPOSE</a:t>
            </a:r>
            <a:endParaRPr lang="en-US" dirty="0"/>
          </a:p>
        </p:txBody>
      </p:sp>
      <p:sp>
        <p:nvSpPr>
          <p:cNvPr id="3" name="Content Placeholder 2"/>
          <p:cNvSpPr>
            <a:spLocks noGrp="1"/>
          </p:cNvSpPr>
          <p:nvPr>
            <p:ph idx="1"/>
          </p:nvPr>
        </p:nvSpPr>
        <p:spPr>
          <a:noFill/>
          <a:ln>
            <a:noFill/>
          </a:ln>
        </p:spPr>
        <p:txBody>
          <a:bodyPr>
            <a:normAutofit fontScale="70000" lnSpcReduction="20000"/>
          </a:bodyPr>
          <a:lstStyle/>
          <a:p>
            <a:r>
              <a:rPr lang="en-US" dirty="0" smtClean="0"/>
              <a:t>Classification of electrocardiogram (ECG) signals plays an important role in clinical diagnosis of heart disease. Our Project proposes the design of an efficient system for classification of the fusion beat (F), normal beat (N), Premature  Ventricular Contractions(Q), supraventricular ectopic beat (S)  and ventricular ectopic beat (V) using a Convolution </a:t>
            </a:r>
            <a:r>
              <a:rPr lang="en-US" smtClean="0"/>
              <a:t>Neural Networks.</a:t>
            </a:r>
            <a:endParaRPr lang="en-US" dirty="0" smtClean="0"/>
          </a:p>
          <a:p>
            <a:r>
              <a:rPr lang="en-US" dirty="0" smtClean="0"/>
              <a:t>Our aim from the project is to make use of keras to extract the libraries for machine learning .The aim of this research was to detect  features for accurate images  comparison. </a:t>
            </a:r>
          </a:p>
          <a:p>
            <a:r>
              <a:rPr lang="en-US" dirty="0" smtClean="0"/>
              <a:t> </a:t>
            </a:r>
            <a:r>
              <a:rPr lang="en-US" dirty="0"/>
              <a:t>Secondly, to learn how to hyper tune the </a:t>
            </a:r>
            <a:r>
              <a:rPr lang="en-US" dirty="0" smtClean="0"/>
              <a:t>different types of heart rhythm </a:t>
            </a:r>
            <a:r>
              <a:rPr lang="en-US" dirty="0"/>
              <a:t>images to machine learning algorithm.</a:t>
            </a:r>
          </a:p>
          <a:p>
            <a:r>
              <a:rPr lang="en-US" dirty="0" smtClean="0"/>
              <a:t> </a:t>
            </a:r>
            <a:r>
              <a:rPr lang="en-US" dirty="0"/>
              <a:t>And in the end, </a:t>
            </a:r>
            <a:r>
              <a:rPr lang="en-US" dirty="0" smtClean="0"/>
              <a:t>we develop </a:t>
            </a:r>
            <a:r>
              <a:rPr lang="en-US" dirty="0"/>
              <a:t>a model which can tell </a:t>
            </a:r>
            <a:r>
              <a:rPr lang="en-US" dirty="0" smtClean="0"/>
              <a:t>us type of ECG Arrhythmia . </a:t>
            </a:r>
            <a:r>
              <a:rPr lang="en-US" dirty="0"/>
              <a:t>The objective is achieved through applying CNN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PROBLEM</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7200" dirty="0"/>
              <a:t>According to the World Health Organization (WHO), cardiovascular </a:t>
            </a:r>
            <a:r>
              <a:rPr lang="en-US" sz="7200" dirty="0" smtClean="0"/>
              <a:t>diseases</a:t>
            </a:r>
          </a:p>
          <a:p>
            <a:pPr>
              <a:buNone/>
            </a:pPr>
            <a:r>
              <a:rPr lang="en-US" sz="7200" dirty="0" smtClean="0"/>
              <a:t>(CVDs) are the number one cause of death today. Over 17.7 million people died from </a:t>
            </a:r>
          </a:p>
          <a:p>
            <a:pPr>
              <a:buNone/>
            </a:pPr>
            <a:r>
              <a:rPr lang="en-US" sz="7200" dirty="0" smtClean="0"/>
              <a:t>CVDs in the year 2017 all over the world which is about 31% of all deaths, and over </a:t>
            </a:r>
          </a:p>
          <a:p>
            <a:pPr>
              <a:buNone/>
            </a:pPr>
            <a:r>
              <a:rPr lang="en-US" sz="7200" dirty="0" smtClean="0"/>
              <a:t>75</a:t>
            </a:r>
            <a:r>
              <a:rPr lang="en-US" sz="7200" dirty="0"/>
              <a:t>% of these deaths occur in low and middle income countries. Arrhythmia is a </a:t>
            </a:r>
            <a:endParaRPr lang="en-US" sz="7200" dirty="0" smtClean="0"/>
          </a:p>
          <a:p>
            <a:pPr>
              <a:buNone/>
            </a:pPr>
            <a:r>
              <a:rPr lang="en-US" sz="7200" dirty="0" smtClean="0"/>
              <a:t>representative </a:t>
            </a:r>
            <a:r>
              <a:rPr lang="en-US" sz="7200" dirty="0"/>
              <a:t>type of CVD that refers to any irregular change from the normal heart </a:t>
            </a:r>
            <a:endParaRPr lang="en-US" sz="7200" dirty="0" smtClean="0"/>
          </a:p>
          <a:p>
            <a:pPr>
              <a:buNone/>
            </a:pPr>
            <a:r>
              <a:rPr lang="en-US" sz="7200" dirty="0" smtClean="0"/>
              <a:t>rhythms</a:t>
            </a:r>
            <a:r>
              <a:rPr lang="en-US" sz="7200" dirty="0"/>
              <a:t>. There are several types of arrhythmia including </a:t>
            </a:r>
            <a:r>
              <a:rPr lang="en-US" sz="7200" dirty="0" err="1"/>
              <a:t>atrial</a:t>
            </a:r>
            <a:r>
              <a:rPr lang="en-US" sz="7200" dirty="0"/>
              <a:t> fibrillation, premature </a:t>
            </a:r>
            <a:endParaRPr lang="en-US" sz="7200" dirty="0" smtClean="0"/>
          </a:p>
          <a:p>
            <a:pPr>
              <a:buNone/>
            </a:pPr>
            <a:r>
              <a:rPr lang="en-US" sz="7200" dirty="0" smtClean="0"/>
              <a:t>contraction</a:t>
            </a:r>
            <a:r>
              <a:rPr lang="en-US" sz="7200" dirty="0"/>
              <a:t>, ventricular fibrillation, and tachycardia. Although single arrhythmia </a:t>
            </a:r>
            <a:endParaRPr lang="en-US" sz="7200" dirty="0" smtClean="0"/>
          </a:p>
          <a:p>
            <a:pPr>
              <a:buNone/>
            </a:pPr>
            <a:r>
              <a:rPr lang="en-US" sz="7200" dirty="0" smtClean="0"/>
              <a:t>heartbeat </a:t>
            </a:r>
            <a:r>
              <a:rPr lang="en-US" sz="7200" dirty="0"/>
              <a:t>may not have a serious impact on life, continuous arrhythmia beats can </a:t>
            </a:r>
            <a:endParaRPr lang="en-US" sz="7200" dirty="0" smtClean="0"/>
          </a:p>
          <a:p>
            <a:pPr>
              <a:buNone/>
            </a:pPr>
            <a:r>
              <a:rPr lang="en-US" sz="7200" dirty="0" smtClean="0"/>
              <a:t>result </a:t>
            </a:r>
            <a:r>
              <a:rPr lang="en-US" sz="7200" dirty="0"/>
              <a:t>in fatal circumstances. For example, prolonged premature ventricular </a:t>
            </a:r>
            <a:endParaRPr lang="en-US" sz="7200" dirty="0" smtClean="0"/>
          </a:p>
          <a:p>
            <a:pPr>
              <a:buNone/>
            </a:pPr>
            <a:r>
              <a:rPr lang="en-US" sz="7200" dirty="0" smtClean="0"/>
              <a:t>contraction </a:t>
            </a:r>
            <a:r>
              <a:rPr lang="en-US" sz="7200" dirty="0"/>
              <a:t>(PVCs) beats occasionally turn into a ventricular tachycardia (VT) or </a:t>
            </a:r>
            <a:endParaRPr lang="en-US" sz="7200" dirty="0" smtClean="0"/>
          </a:p>
          <a:p>
            <a:pPr>
              <a:buNone/>
            </a:pPr>
            <a:r>
              <a:rPr lang="en-US" sz="7200" dirty="0" smtClean="0"/>
              <a:t>ventricular </a:t>
            </a:r>
            <a:r>
              <a:rPr lang="en-US" sz="7200" dirty="0"/>
              <a:t>fibrillation (VF) beats which can immediately lead to heart failure. Thus, it </a:t>
            </a:r>
            <a:endParaRPr lang="en-US" sz="7200" dirty="0" smtClean="0"/>
          </a:p>
          <a:p>
            <a:pPr>
              <a:buNone/>
            </a:pPr>
            <a:r>
              <a:rPr lang="en-US" sz="7200" dirty="0" smtClean="0"/>
              <a:t>is </a:t>
            </a:r>
            <a:r>
              <a:rPr lang="en-US" sz="7200" dirty="0"/>
              <a:t>important to periodically monitor the heart rhythms to manage and prevent the </a:t>
            </a:r>
            <a:endParaRPr lang="en-US" sz="7200" dirty="0" smtClean="0"/>
          </a:p>
          <a:p>
            <a:pPr>
              <a:buNone/>
            </a:pPr>
            <a:r>
              <a:rPr lang="en-US" sz="7200" dirty="0" smtClean="0"/>
              <a:t>CVDs</a:t>
            </a:r>
            <a:r>
              <a:rPr lang="en-US" sz="7200" dirty="0"/>
              <a:t>. Electrocardiogram (ECG) is a non-invasive medical tool that displays the rhythm </a:t>
            </a:r>
            <a:endParaRPr lang="en-US" sz="7200" dirty="0" smtClean="0"/>
          </a:p>
          <a:p>
            <a:pPr>
              <a:buNone/>
            </a:pPr>
            <a:r>
              <a:rPr lang="en-US" sz="7200" dirty="0" smtClean="0"/>
              <a:t>and </a:t>
            </a:r>
            <a:r>
              <a:rPr lang="en-US" sz="7200" dirty="0"/>
              <a:t>status of the heart. Therefore, </a:t>
            </a:r>
            <a:r>
              <a:rPr lang="en-US" sz="7200" dirty="0" smtClean="0"/>
              <a:t>automatic detection of irregular heart rhythms </a:t>
            </a:r>
          </a:p>
          <a:p>
            <a:pPr>
              <a:buNone/>
            </a:pPr>
            <a:r>
              <a:rPr lang="en-US" sz="7200" dirty="0" smtClean="0"/>
              <a:t>from ECG signals is a significant task in the field of cardiology.</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CNN Architecture</a:t>
            </a:r>
            <a:endParaRPr lang="en-US" dirty="0"/>
          </a:p>
          <a:p>
            <a:r>
              <a:rPr lang="en-US" dirty="0"/>
              <a:t>In this project, we propose an </a:t>
            </a:r>
            <a:r>
              <a:rPr lang="en-US" dirty="0" smtClean="0"/>
              <a:t>effective </a:t>
            </a:r>
          </a:p>
          <a:p>
            <a:pPr>
              <a:buNone/>
            </a:pPr>
            <a:r>
              <a:rPr lang="en-US" dirty="0" smtClean="0"/>
              <a:t>electrocardiogram </a:t>
            </a:r>
            <a:r>
              <a:rPr lang="en-US" dirty="0"/>
              <a:t>(ECG) arrhythmia classification </a:t>
            </a:r>
            <a:endParaRPr lang="en-US" dirty="0" smtClean="0"/>
          </a:p>
          <a:p>
            <a:pPr>
              <a:buNone/>
            </a:pPr>
            <a:r>
              <a:rPr lang="en-US" dirty="0" smtClean="0"/>
              <a:t>method </a:t>
            </a:r>
            <a:r>
              <a:rPr lang="en-US" dirty="0"/>
              <a:t>using a deep two-dimensional </a:t>
            </a:r>
            <a:endParaRPr lang="en-US" dirty="0" smtClean="0"/>
          </a:p>
          <a:p>
            <a:pPr>
              <a:buNone/>
            </a:pPr>
            <a:r>
              <a:rPr lang="en-US" dirty="0" err="1" smtClean="0"/>
              <a:t>convolutional</a:t>
            </a:r>
            <a:r>
              <a:rPr lang="en-US" dirty="0" smtClean="0"/>
              <a:t> </a:t>
            </a:r>
            <a:r>
              <a:rPr lang="en-US" dirty="0"/>
              <a:t>neural network (CNN), in which we </a:t>
            </a:r>
            <a:endParaRPr lang="en-US" dirty="0" smtClean="0"/>
          </a:p>
          <a:p>
            <a:pPr>
              <a:buNone/>
            </a:pPr>
            <a:r>
              <a:rPr lang="en-US" dirty="0" smtClean="0"/>
              <a:t>classify </a:t>
            </a:r>
            <a:r>
              <a:rPr lang="en-US" dirty="0"/>
              <a:t>ECG into 5 categories, one being normal and </a:t>
            </a:r>
            <a:endParaRPr lang="en-US" dirty="0" smtClean="0"/>
          </a:p>
          <a:p>
            <a:pPr>
              <a:buNone/>
            </a:pPr>
            <a:r>
              <a:rPr lang="en-US" dirty="0" smtClean="0"/>
              <a:t>the </a:t>
            </a:r>
            <a:r>
              <a:rPr lang="en-US" dirty="0"/>
              <a:t>other six being different types of arrhythmia. </a:t>
            </a:r>
            <a:endParaRPr lang="en-US" dirty="0" smtClean="0"/>
          </a:p>
          <a:p>
            <a:r>
              <a:rPr lang="en-US" dirty="0" smtClean="0"/>
              <a:t>The </a:t>
            </a:r>
            <a:r>
              <a:rPr lang="en-US" dirty="0"/>
              <a:t>overall goal of performing an ECG is to obtain </a:t>
            </a:r>
            <a:endParaRPr lang="en-US" dirty="0" smtClean="0"/>
          </a:p>
          <a:p>
            <a:pPr>
              <a:buNone/>
            </a:pPr>
            <a:r>
              <a:rPr lang="en-US" dirty="0" smtClean="0"/>
              <a:t>information </a:t>
            </a:r>
            <a:r>
              <a:rPr lang="en-US" dirty="0"/>
              <a:t>about the electrical function of the </a:t>
            </a:r>
            <a:endParaRPr lang="en-US" dirty="0" smtClean="0"/>
          </a:p>
          <a:p>
            <a:pPr>
              <a:buNone/>
            </a:pPr>
            <a:r>
              <a:rPr lang="en-US" dirty="0" smtClean="0"/>
              <a:t>heart</a:t>
            </a:r>
            <a:r>
              <a:rPr lang="en-US" dirty="0"/>
              <a:t>.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This </a:t>
            </a:r>
            <a:r>
              <a:rPr lang="en-US" dirty="0"/>
              <a:t>work provides a simple method for interpreting ECG related condition for the clinician and helps medical practitioners to make diagnostic decisions.</a:t>
            </a:r>
          </a:p>
          <a:p>
            <a:r>
              <a:rPr lang="en-US" dirty="0" smtClean="0"/>
              <a:t>Easily </a:t>
            </a:r>
            <a:r>
              <a:rPr lang="en-US" dirty="0"/>
              <a:t>prediction can be done which results in faster treatment for the patient.</a:t>
            </a:r>
          </a:p>
          <a:p>
            <a:r>
              <a:rPr lang="en-US" dirty="0" smtClean="0"/>
              <a:t>Once </a:t>
            </a:r>
            <a:r>
              <a:rPr lang="en-US" dirty="0"/>
              <a:t>trained, the predictions are pretty fast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Needs </a:t>
            </a:r>
            <a:r>
              <a:rPr lang="en-US" dirty="0"/>
              <a:t>a clear image for prediction</a:t>
            </a:r>
          </a:p>
          <a:p>
            <a:r>
              <a:rPr lang="en-US" dirty="0" smtClean="0"/>
              <a:t>Not </a:t>
            </a:r>
            <a:r>
              <a:rPr lang="en-US" dirty="0"/>
              <a:t>robust to unclear images it may predict but it may be not robust in predicting.</a:t>
            </a:r>
          </a:p>
          <a:p>
            <a:r>
              <a:rPr lang="en-US" dirty="0" smtClean="0"/>
              <a:t>But </a:t>
            </a:r>
            <a:r>
              <a:rPr lang="en-US" dirty="0"/>
              <a:t>in order to predict perfectly the Classification of Images should be done with different Positions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r>
              <a:rPr lang="en-US" dirty="0" smtClean="0"/>
              <a:t>Can </a:t>
            </a:r>
            <a:r>
              <a:rPr lang="en-US" dirty="0"/>
              <a:t>also be used for different diseases to predict the disease in a short time.</a:t>
            </a:r>
          </a:p>
          <a:p>
            <a:r>
              <a:rPr lang="en-US" dirty="0" smtClean="0"/>
              <a:t>Not </a:t>
            </a:r>
            <a:r>
              <a:rPr lang="en-US" dirty="0"/>
              <a:t>only in predicting the disease but also to predict anything via images this </a:t>
            </a:r>
            <a:r>
              <a:rPr lang="en-US" dirty="0" smtClean="0"/>
              <a:t>can be </a:t>
            </a:r>
            <a:r>
              <a:rPr lang="en-US" dirty="0"/>
              <a:t>used.</a:t>
            </a:r>
          </a:p>
          <a:p>
            <a:r>
              <a:rPr lang="en-US" dirty="0" smtClean="0"/>
              <a:t>Used </a:t>
            </a:r>
            <a:r>
              <a:rPr lang="en-US" dirty="0"/>
              <a:t>to analyze visual imagery.</a:t>
            </a:r>
          </a:p>
          <a:p>
            <a:r>
              <a:rPr lang="en-US" dirty="0" smtClean="0"/>
              <a:t>Decoding </a:t>
            </a:r>
            <a:r>
              <a:rPr lang="en-US" dirty="0"/>
              <a:t>facial recognition</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742</Words>
  <Application>Microsoft Office PowerPoint</Application>
  <PresentationFormat>On-screen Show (4:3)</PresentationFormat>
  <Paragraphs>64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TABLE OF CONTENTS</vt:lpstr>
      <vt:lpstr>INTRODUCTION</vt:lpstr>
      <vt:lpstr>PURPOSE</vt:lpstr>
      <vt:lpstr>EXISTING PROBLEM</vt:lpstr>
      <vt:lpstr>PROPOSED SOLUTION</vt:lpstr>
      <vt:lpstr>ADVANTAGES</vt:lpstr>
      <vt:lpstr>DISADVANTAGES</vt:lpstr>
      <vt:lpstr>APPLICATIONS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Keerthana Mixing</dc:creator>
  <cp:lastModifiedBy>Keerthana Mixing</cp:lastModifiedBy>
  <cp:revision>38</cp:revision>
  <dcterms:created xsi:type="dcterms:W3CDTF">2020-08-28T08:23:04Z</dcterms:created>
  <dcterms:modified xsi:type="dcterms:W3CDTF">2020-09-01T09:16:43Z</dcterms:modified>
</cp:coreProperties>
</file>