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7" r:id="rId2"/>
    <p:sldId id="256" r:id="rId3"/>
    <p:sldId id="258" r:id="rId4"/>
    <p:sldId id="260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CHARAN" initials="SC" lastIdx="1" clrIdx="0">
    <p:extLst>
      <p:ext uri="{19B8F6BF-5375-455C-9EA6-DF929625EA0E}">
        <p15:presenceInfo xmlns:p15="http://schemas.microsoft.com/office/powerpoint/2012/main" userId="daab3d9a3f434f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ARAN" userId="daab3d9a3f434f5d" providerId="LiveId" clId="{DECFFC77-B6AA-4056-9200-402A55771787}"/>
    <pc:docChg chg="undo custSel addSld delSld modSld sldOrd">
      <pc:chgData name="SAI CHARAN" userId="daab3d9a3f434f5d" providerId="LiveId" clId="{DECFFC77-B6AA-4056-9200-402A55771787}" dt="2020-08-25T18:16:37.549" v="796" actId="20577"/>
      <pc:docMkLst>
        <pc:docMk/>
      </pc:docMkLst>
      <pc:sldChg chg="addSp delSp modSp mod modClrScheme chgLayout">
        <pc:chgData name="SAI CHARAN" userId="daab3d9a3f434f5d" providerId="LiveId" clId="{DECFFC77-B6AA-4056-9200-402A55771787}" dt="2020-08-25T18:05:04.808" v="638" actId="14100"/>
        <pc:sldMkLst>
          <pc:docMk/>
          <pc:sldMk cId="4153709317" sldId="256"/>
        </pc:sldMkLst>
        <pc:spChg chg="del">
          <ac:chgData name="SAI CHARAN" userId="daab3d9a3f434f5d" providerId="LiveId" clId="{DECFFC77-B6AA-4056-9200-402A55771787}" dt="2020-08-23T18:10:48.469" v="11" actId="700"/>
          <ac:spMkLst>
            <pc:docMk/>
            <pc:sldMk cId="4153709317" sldId="256"/>
            <ac:spMk id="2" creationId="{D54409A4-A415-4663-90B3-C2BAECB4D32C}"/>
          </ac:spMkLst>
        </pc:spChg>
        <pc:spChg chg="del">
          <ac:chgData name="SAI CHARAN" userId="daab3d9a3f434f5d" providerId="LiveId" clId="{DECFFC77-B6AA-4056-9200-402A55771787}" dt="2020-08-23T18:10:48.469" v="11" actId="700"/>
          <ac:spMkLst>
            <pc:docMk/>
            <pc:sldMk cId="4153709317" sldId="256"/>
            <ac:spMk id="3" creationId="{C4757D2A-41E6-46D5-BFC2-B155647A84DF}"/>
          </ac:spMkLst>
        </pc:spChg>
        <pc:picChg chg="add del mod">
          <ac:chgData name="SAI CHARAN" userId="daab3d9a3f434f5d" providerId="LiveId" clId="{DECFFC77-B6AA-4056-9200-402A55771787}" dt="2020-08-25T18:04:35.196" v="630" actId="478"/>
          <ac:picMkLst>
            <pc:docMk/>
            <pc:sldMk cId="4153709317" sldId="256"/>
            <ac:picMk id="3" creationId="{8AD76407-FDDE-496B-BA25-4E6AD9BDD30D}"/>
          </ac:picMkLst>
        </pc:picChg>
        <pc:picChg chg="mod">
          <ac:chgData name="SAI CHARAN" userId="daab3d9a3f434f5d" providerId="LiveId" clId="{DECFFC77-B6AA-4056-9200-402A55771787}" dt="2020-08-25T18:05:04.808" v="638" actId="14100"/>
          <ac:picMkLst>
            <pc:docMk/>
            <pc:sldMk cId="4153709317" sldId="256"/>
            <ac:picMk id="7" creationId="{9D87FA25-010F-44D2-BF5B-43B223B589C6}"/>
          </ac:picMkLst>
        </pc:picChg>
      </pc:sldChg>
      <pc:sldChg chg="addSp modSp mod ord">
        <pc:chgData name="SAI CHARAN" userId="daab3d9a3f434f5d" providerId="LiveId" clId="{DECFFC77-B6AA-4056-9200-402A55771787}" dt="2020-08-25T18:16:37.549" v="796" actId="20577"/>
        <pc:sldMkLst>
          <pc:docMk/>
          <pc:sldMk cId="3572379819" sldId="257"/>
        </pc:sldMkLst>
        <pc:spChg chg="mod">
          <ac:chgData name="SAI CHARAN" userId="daab3d9a3f434f5d" providerId="LiveId" clId="{DECFFC77-B6AA-4056-9200-402A55771787}" dt="2020-08-23T18:20:19.537" v="124" actId="20577"/>
          <ac:spMkLst>
            <pc:docMk/>
            <pc:sldMk cId="3572379819" sldId="257"/>
            <ac:spMk id="2" creationId="{D7AA8575-C79B-4324-BC32-DADB9FEFB1B9}"/>
          </ac:spMkLst>
        </pc:spChg>
        <pc:spChg chg="mod">
          <ac:chgData name="SAI CHARAN" userId="daab3d9a3f434f5d" providerId="LiveId" clId="{DECFFC77-B6AA-4056-9200-402A55771787}" dt="2020-08-25T18:16:37.549" v="796" actId="20577"/>
          <ac:spMkLst>
            <pc:docMk/>
            <pc:sldMk cId="3572379819" sldId="257"/>
            <ac:spMk id="3" creationId="{96C88B94-C4AA-4F93-9CA2-8B1619FF667D}"/>
          </ac:spMkLst>
        </pc:spChg>
        <pc:picChg chg="add mod">
          <ac:chgData name="SAI CHARAN" userId="daab3d9a3f434f5d" providerId="LiveId" clId="{DECFFC77-B6AA-4056-9200-402A55771787}" dt="2020-08-23T18:19:48.210" v="118" actId="1076"/>
          <ac:picMkLst>
            <pc:docMk/>
            <pc:sldMk cId="3572379819" sldId="257"/>
            <ac:picMk id="5" creationId="{291254A5-6DAD-4368-B0BA-DA21964E131A}"/>
          </ac:picMkLst>
        </pc:picChg>
      </pc:sldChg>
      <pc:sldChg chg="addCm delCm modCm">
        <pc:chgData name="SAI CHARAN" userId="daab3d9a3f434f5d" providerId="LiveId" clId="{DECFFC77-B6AA-4056-9200-402A55771787}" dt="2020-08-23T18:15:39.384" v="36" actId="1592"/>
        <pc:sldMkLst>
          <pc:docMk/>
          <pc:sldMk cId="3291483872" sldId="259"/>
        </pc:sldMkLst>
      </pc:sldChg>
      <pc:sldChg chg="addSp delSp modSp new del mod ord modClrScheme chgLayout">
        <pc:chgData name="SAI CHARAN" userId="daab3d9a3f434f5d" providerId="LiveId" clId="{DECFFC77-B6AA-4056-9200-402A55771787}" dt="2020-08-23T18:13:22.846" v="23" actId="47"/>
        <pc:sldMkLst>
          <pc:docMk/>
          <pc:sldMk cId="1273813165" sldId="260"/>
        </pc:sldMkLst>
        <pc:spChg chg="del">
          <ac:chgData name="SAI CHARAN" userId="daab3d9a3f434f5d" providerId="LiveId" clId="{DECFFC77-B6AA-4056-9200-402A55771787}" dt="2020-08-23T18:10:42.083" v="10" actId="700"/>
          <ac:spMkLst>
            <pc:docMk/>
            <pc:sldMk cId="1273813165" sldId="260"/>
            <ac:spMk id="2" creationId="{5603614A-928A-4D4E-9E98-BE605E666381}"/>
          </ac:spMkLst>
        </pc:spChg>
        <pc:spChg chg="del">
          <ac:chgData name="SAI CHARAN" userId="daab3d9a3f434f5d" providerId="LiveId" clId="{DECFFC77-B6AA-4056-9200-402A55771787}" dt="2020-08-23T18:10:42.083" v="10" actId="700"/>
          <ac:spMkLst>
            <pc:docMk/>
            <pc:sldMk cId="1273813165" sldId="260"/>
            <ac:spMk id="3" creationId="{87FD8A3D-7B46-4447-AF44-13DD96BE2842}"/>
          </ac:spMkLst>
        </pc:spChg>
        <pc:picChg chg="add mod">
          <ac:chgData name="SAI CHARAN" userId="daab3d9a3f434f5d" providerId="LiveId" clId="{DECFFC77-B6AA-4056-9200-402A55771787}" dt="2020-08-23T18:11:47.784" v="19" actId="1076"/>
          <ac:picMkLst>
            <pc:docMk/>
            <pc:sldMk cId="1273813165" sldId="260"/>
            <ac:picMk id="5" creationId="{470974D9-119F-4E3A-A904-5071CB4CDCF5}"/>
          </ac:picMkLst>
        </pc:picChg>
      </pc:sldChg>
      <pc:sldChg chg="addSp delSp modSp new mod ord">
        <pc:chgData name="SAI CHARAN" userId="daab3d9a3f434f5d" providerId="LiveId" clId="{DECFFC77-B6AA-4056-9200-402A55771787}" dt="2020-08-25T06:29:14.295" v="495" actId="207"/>
        <pc:sldMkLst>
          <pc:docMk/>
          <pc:sldMk cId="1315394564" sldId="260"/>
        </pc:sldMkLst>
        <pc:spChg chg="mod">
          <ac:chgData name="SAI CHARAN" userId="daab3d9a3f434f5d" providerId="LiveId" clId="{DECFFC77-B6AA-4056-9200-402A55771787}" dt="2020-08-25T06:24:37.110" v="407"/>
          <ac:spMkLst>
            <pc:docMk/>
            <pc:sldMk cId="1315394564" sldId="260"/>
            <ac:spMk id="2" creationId="{E3DB0D72-92E6-40EF-866D-996DA28CDBD0}"/>
          </ac:spMkLst>
        </pc:spChg>
        <pc:spChg chg="add del mod">
          <ac:chgData name="SAI CHARAN" userId="daab3d9a3f434f5d" providerId="LiveId" clId="{DECFFC77-B6AA-4056-9200-402A55771787}" dt="2020-08-25T06:29:14.295" v="495" actId="207"/>
          <ac:spMkLst>
            <pc:docMk/>
            <pc:sldMk cId="1315394564" sldId="260"/>
            <ac:spMk id="3" creationId="{A412D216-696B-40E6-8B12-8B6A6BE94882}"/>
          </ac:spMkLst>
        </pc:spChg>
        <pc:spChg chg="add del mod">
          <ac:chgData name="SAI CHARAN" userId="daab3d9a3f434f5d" providerId="LiveId" clId="{DECFFC77-B6AA-4056-9200-402A55771787}" dt="2020-08-25T06:24:37.110" v="407"/>
          <ac:spMkLst>
            <pc:docMk/>
            <pc:sldMk cId="1315394564" sldId="260"/>
            <ac:spMk id="4" creationId="{13F3592D-098F-4ABB-803D-4813B6A6A8E1}"/>
          </ac:spMkLst>
        </pc:spChg>
        <pc:spChg chg="add del mod">
          <ac:chgData name="SAI CHARAN" userId="daab3d9a3f434f5d" providerId="LiveId" clId="{DECFFC77-B6AA-4056-9200-402A55771787}" dt="2020-08-25T06:24:37.110" v="407"/>
          <ac:spMkLst>
            <pc:docMk/>
            <pc:sldMk cId="1315394564" sldId="260"/>
            <ac:spMk id="5" creationId="{47206736-4AB3-46A6-B57E-3E2A9A77C9F3}"/>
          </ac:spMkLst>
        </pc:spChg>
        <pc:spChg chg="add del mod">
          <ac:chgData name="SAI CHARAN" userId="daab3d9a3f434f5d" providerId="LiveId" clId="{DECFFC77-B6AA-4056-9200-402A55771787}" dt="2020-08-25T06:27:03.419" v="468" actId="478"/>
          <ac:spMkLst>
            <pc:docMk/>
            <pc:sldMk cId="1315394564" sldId="260"/>
            <ac:spMk id="7" creationId="{3F3DD7F8-33B6-4D98-9AD8-86FC8A6D2F90}"/>
          </ac:spMkLst>
        </pc:spChg>
      </pc:sldChg>
      <pc:sldChg chg="new del ord">
        <pc:chgData name="SAI CHARAN" userId="daab3d9a3f434f5d" providerId="LiveId" clId="{DECFFC77-B6AA-4056-9200-402A55771787}" dt="2020-08-25T05:22:10.309" v="128" actId="47"/>
        <pc:sldMkLst>
          <pc:docMk/>
          <pc:sldMk cId="2528324482" sldId="260"/>
        </pc:sldMkLst>
      </pc:sldChg>
      <pc:sldChg chg="modSp new del mod ord">
        <pc:chgData name="SAI CHARAN" userId="daab3d9a3f434f5d" providerId="LiveId" clId="{DECFFC77-B6AA-4056-9200-402A55771787}" dt="2020-08-25T18:05:46.098" v="641" actId="47"/>
        <pc:sldMkLst>
          <pc:docMk/>
          <pc:sldMk cId="4160981891" sldId="261"/>
        </pc:sldMkLst>
        <pc:spChg chg="mod">
          <ac:chgData name="SAI CHARAN" userId="daab3d9a3f434f5d" providerId="LiveId" clId="{DECFFC77-B6AA-4056-9200-402A55771787}" dt="2020-08-25T18:05:40.232" v="640" actId="6549"/>
          <ac:spMkLst>
            <pc:docMk/>
            <pc:sldMk cId="4160981891" sldId="261"/>
            <ac:spMk id="2" creationId="{8FDA116A-3552-438C-960B-2F56617FE3F9}"/>
          </ac:spMkLst>
        </pc:spChg>
      </pc:sldChg>
      <pc:sldChg chg="addSp delSp modSp new mod ord">
        <pc:chgData name="SAI CHARAN" userId="daab3d9a3f434f5d" providerId="LiveId" clId="{DECFFC77-B6AA-4056-9200-402A55771787}" dt="2020-08-25T18:03:55.990" v="624" actId="255"/>
        <pc:sldMkLst>
          <pc:docMk/>
          <pc:sldMk cId="1198215769" sldId="262"/>
        </pc:sldMkLst>
        <pc:spChg chg="mod">
          <ac:chgData name="SAI CHARAN" userId="daab3d9a3f434f5d" providerId="LiveId" clId="{DECFFC77-B6AA-4056-9200-402A55771787}" dt="2020-08-25T18:02:28.139" v="604" actId="14100"/>
          <ac:spMkLst>
            <pc:docMk/>
            <pc:sldMk cId="1198215769" sldId="262"/>
            <ac:spMk id="2" creationId="{35A38512-3E94-4AB4-B6D2-F50E1CCB0440}"/>
          </ac:spMkLst>
        </pc:spChg>
        <pc:spChg chg="del">
          <ac:chgData name="SAI CHARAN" userId="daab3d9a3f434f5d" providerId="LiveId" clId="{DECFFC77-B6AA-4056-9200-402A55771787}" dt="2020-08-25T17:59:08.353" v="583" actId="931"/>
          <ac:spMkLst>
            <pc:docMk/>
            <pc:sldMk cId="1198215769" sldId="262"/>
            <ac:spMk id="3" creationId="{A18F68A5-4771-47EE-8E09-453A28E4D813}"/>
          </ac:spMkLst>
        </pc:spChg>
        <pc:spChg chg="mod">
          <ac:chgData name="SAI CHARAN" userId="daab3d9a3f434f5d" providerId="LiveId" clId="{DECFFC77-B6AA-4056-9200-402A55771787}" dt="2020-08-25T18:03:55.990" v="624" actId="255"/>
          <ac:spMkLst>
            <pc:docMk/>
            <pc:sldMk cId="1198215769" sldId="262"/>
            <ac:spMk id="4" creationId="{C082B869-0A16-439E-9BBC-A6A523F6D141}"/>
          </ac:spMkLst>
        </pc:spChg>
        <pc:picChg chg="add mod">
          <ac:chgData name="SAI CHARAN" userId="daab3d9a3f434f5d" providerId="LiveId" clId="{DECFFC77-B6AA-4056-9200-402A55771787}" dt="2020-08-25T17:59:26.982" v="586" actId="14100"/>
          <ac:picMkLst>
            <pc:docMk/>
            <pc:sldMk cId="1198215769" sldId="262"/>
            <ac:picMk id="6" creationId="{4723417E-0F19-45AA-AEE2-5B51B6B4CC87}"/>
          </ac:picMkLst>
        </pc:picChg>
      </pc:sldChg>
      <pc:sldChg chg="addSp modSp new mod ord">
        <pc:chgData name="SAI CHARAN" userId="daab3d9a3f434f5d" providerId="LiveId" clId="{DECFFC77-B6AA-4056-9200-402A55771787}" dt="2020-08-25T18:13:31.487" v="761"/>
        <pc:sldMkLst>
          <pc:docMk/>
          <pc:sldMk cId="1024107477" sldId="263"/>
        </pc:sldMkLst>
        <pc:spChg chg="mod">
          <ac:chgData name="SAI CHARAN" userId="daab3d9a3f434f5d" providerId="LiveId" clId="{DECFFC77-B6AA-4056-9200-402A55771787}" dt="2020-08-25T18:12:41.907" v="752" actId="113"/>
          <ac:spMkLst>
            <pc:docMk/>
            <pc:sldMk cId="1024107477" sldId="263"/>
            <ac:spMk id="2" creationId="{21B0231C-4D24-4E6B-A4AD-91704365B33D}"/>
          </ac:spMkLst>
        </pc:spChg>
        <pc:spChg chg="mod">
          <ac:chgData name="SAI CHARAN" userId="daab3d9a3f434f5d" providerId="LiveId" clId="{DECFFC77-B6AA-4056-9200-402A55771787}" dt="2020-08-25T18:12:22.179" v="749" actId="1076"/>
          <ac:spMkLst>
            <pc:docMk/>
            <pc:sldMk cId="1024107477" sldId="263"/>
            <ac:spMk id="3" creationId="{1E4F5346-A5B2-4AF9-8337-C6A8853AB781}"/>
          </ac:spMkLst>
        </pc:spChg>
        <pc:picChg chg="add mod">
          <ac:chgData name="SAI CHARAN" userId="daab3d9a3f434f5d" providerId="LiveId" clId="{DECFFC77-B6AA-4056-9200-402A55771787}" dt="2020-08-25T18:13:12.005" v="759" actId="1076"/>
          <ac:picMkLst>
            <pc:docMk/>
            <pc:sldMk cId="1024107477" sldId="263"/>
            <ac:picMk id="5" creationId="{9C3A8AB6-02F6-4252-8FC7-C7F4A0653CCF}"/>
          </ac:picMkLst>
        </pc:picChg>
      </pc:sldChg>
      <pc:sldChg chg="modSp new del mod ord">
        <pc:chgData name="SAI CHARAN" userId="daab3d9a3f434f5d" providerId="LiveId" clId="{DECFFC77-B6AA-4056-9200-402A55771787}" dt="2020-08-25T18:09:25.020" v="711" actId="47"/>
        <pc:sldMkLst>
          <pc:docMk/>
          <pc:sldMk cId="1925799448" sldId="263"/>
        </pc:sldMkLst>
        <pc:spChg chg="mod">
          <ac:chgData name="SAI CHARAN" userId="daab3d9a3f434f5d" providerId="LiveId" clId="{DECFFC77-B6AA-4056-9200-402A55771787}" dt="2020-08-25T18:09:21.782" v="710" actId="20577"/>
          <ac:spMkLst>
            <pc:docMk/>
            <pc:sldMk cId="1925799448" sldId="263"/>
            <ac:spMk id="2" creationId="{8A7976B4-AA4F-499A-90C2-69C9A8671F01}"/>
          </ac:spMkLst>
        </pc:spChg>
        <pc:spChg chg="mod">
          <ac:chgData name="SAI CHARAN" userId="daab3d9a3f434f5d" providerId="LiveId" clId="{DECFFC77-B6AA-4056-9200-402A55771787}" dt="2020-08-25T18:06:35.121" v="660" actId="113"/>
          <ac:spMkLst>
            <pc:docMk/>
            <pc:sldMk cId="1925799448" sldId="263"/>
            <ac:spMk id="3" creationId="{C64DA4CE-A589-4FA7-9ABA-838E88662101}"/>
          </ac:spMkLst>
        </pc:spChg>
      </pc:sldChg>
      <pc:sldChg chg="addSp delSp modSp new del mod">
        <pc:chgData name="SAI CHARAN" userId="daab3d9a3f434f5d" providerId="LiveId" clId="{DECFFC77-B6AA-4056-9200-402A55771787}" dt="2020-08-25T18:10:11.649" v="716" actId="47"/>
        <pc:sldMkLst>
          <pc:docMk/>
          <pc:sldMk cId="4173936061" sldId="263"/>
        </pc:sldMkLst>
        <pc:spChg chg="del">
          <ac:chgData name="SAI CHARAN" userId="daab3d9a3f434f5d" providerId="LiveId" clId="{DECFFC77-B6AA-4056-9200-402A55771787}" dt="2020-08-25T18:10:00.484" v="713" actId="931"/>
          <ac:spMkLst>
            <pc:docMk/>
            <pc:sldMk cId="4173936061" sldId="263"/>
            <ac:spMk id="3" creationId="{DA56123D-0F5B-448F-B0BD-33D07F0DA5A5}"/>
          </ac:spMkLst>
        </pc:spChg>
        <pc:spChg chg="add mod">
          <ac:chgData name="SAI CHARAN" userId="daab3d9a3f434f5d" providerId="LiveId" clId="{DECFFC77-B6AA-4056-9200-402A55771787}" dt="2020-08-25T18:10:09.138" v="715" actId="478"/>
          <ac:spMkLst>
            <pc:docMk/>
            <pc:sldMk cId="4173936061" sldId="263"/>
            <ac:spMk id="8" creationId="{C79EE5AA-74CE-40AB-A7F1-08DF8DE68455}"/>
          </ac:spMkLst>
        </pc:spChg>
        <pc:picChg chg="add del mod">
          <ac:chgData name="SAI CHARAN" userId="daab3d9a3f434f5d" providerId="LiveId" clId="{DECFFC77-B6AA-4056-9200-402A55771787}" dt="2020-08-25T18:10:09.138" v="715" actId="478"/>
          <ac:picMkLst>
            <pc:docMk/>
            <pc:sldMk cId="4173936061" sldId="263"/>
            <ac:picMk id="6" creationId="{D6B6ABDA-964C-4F2E-A8FA-EBC9B749B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68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2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0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4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584D23-5576-4E00-9996-9ABC55629D1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E7004C5-D901-4797-96C5-052F7C32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8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8575-C79B-4324-BC32-DADB9FEFB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8" y="610263"/>
            <a:ext cx="9978401" cy="211288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BREAST CANCER RISK PREDICTION</a:t>
            </a:r>
            <a:b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USING CONVOLUTION NEURAL NETWORKS</a:t>
            </a:r>
            <a:b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 m a r t Br </a:t>
            </a:r>
            <a:r>
              <a:rPr lang="en-US" sz="2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i</a:t>
            </a:r>
            <a:r>
              <a:rPr lang="en-US" sz="2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d g e     -    Remo t e      Summer   Internship  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8B94-C4AA-4F93-9CA2-8B1619FF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679" y="3535531"/>
            <a:ext cx="5208232" cy="2616693"/>
          </a:xfrm>
        </p:spPr>
        <p:txBody>
          <a:bodyPr>
            <a:normAutofit fontScale="25000" lnSpcReduction="20000"/>
          </a:bodyPr>
          <a:lstStyle/>
          <a:p>
            <a:r>
              <a:rPr lang="en-US" b="1" i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1200" b="1" i="1" dirty="0">
                <a:solidFill>
                  <a:schemeClr val="accent6"/>
                </a:solidFill>
                <a:latin typeface="Copperplate Gothic Light" panose="020E0507020206020404" pitchFamily="34" charset="0"/>
              </a:rPr>
              <a:t>Developed by:</a:t>
            </a:r>
          </a:p>
          <a:p>
            <a:r>
              <a:rPr lang="en-US" sz="8000" b="1" i="1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</a:rPr>
              <a:t>                       </a:t>
            </a:r>
            <a:r>
              <a:rPr lang="en-US" sz="12800" b="1" i="1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A. Sai </a:t>
            </a:r>
            <a:r>
              <a:rPr lang="en-US" sz="12800" b="1" i="1" dirty="0" err="1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Roshini</a:t>
            </a:r>
            <a:endParaRPr lang="en-US" sz="12800" b="1" i="1" dirty="0">
              <a:solidFill>
                <a:schemeClr val="accent3">
                  <a:lumMod val="75000"/>
                </a:schemeClr>
              </a:solidFill>
              <a:latin typeface="Candara Light" panose="020E0502030303020204" pitchFamily="34" charset="0"/>
              <a:cs typeface="Dubai Light" panose="020B0604020202020204" pitchFamily="34" charset="-78"/>
            </a:endParaRPr>
          </a:p>
          <a:p>
            <a:r>
              <a:rPr lang="en-US" sz="12800" b="1" i="1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                        </a:t>
            </a:r>
            <a:r>
              <a:rPr lang="en-US" sz="12800" b="1" i="1" dirty="0" err="1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P.sony</a:t>
            </a:r>
            <a:endParaRPr lang="en-US" sz="12800" b="1" i="1" dirty="0">
              <a:solidFill>
                <a:schemeClr val="accent3">
                  <a:lumMod val="75000"/>
                </a:schemeClr>
              </a:solidFill>
              <a:latin typeface="Candara Light" panose="020E0502030303020204" pitchFamily="34" charset="0"/>
              <a:cs typeface="Dubai Light" panose="020B0604020202020204" pitchFamily="34" charset="-78"/>
            </a:endParaRPr>
          </a:p>
          <a:p>
            <a:r>
              <a:rPr lang="en-US" sz="12800" b="1" i="1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                       </a:t>
            </a:r>
            <a:r>
              <a:rPr lang="en-US" sz="12800" b="1" i="1" dirty="0" err="1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P.Jyothi</a:t>
            </a:r>
            <a:endParaRPr lang="en-US" sz="12800" b="1" i="1" dirty="0">
              <a:solidFill>
                <a:schemeClr val="accent3">
                  <a:lumMod val="75000"/>
                </a:schemeClr>
              </a:solidFill>
              <a:latin typeface="Candara Light" panose="020E0502030303020204" pitchFamily="34" charset="0"/>
              <a:cs typeface="Dubai Light" panose="020B0604020202020204" pitchFamily="34" charset="-78"/>
            </a:endParaRPr>
          </a:p>
          <a:p>
            <a:r>
              <a:rPr lang="en-US" sz="12800" b="1" i="1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                      </a:t>
            </a:r>
            <a:r>
              <a:rPr lang="en-US" sz="12800" b="1" i="1" dirty="0" err="1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  <a:cs typeface="Dubai Light" panose="020B0604020202020204" pitchFamily="34" charset="-78"/>
              </a:rPr>
              <a:t>Y.bikshapathi</a:t>
            </a:r>
            <a:endParaRPr lang="en-US" sz="12800" b="1" i="1" dirty="0">
              <a:solidFill>
                <a:schemeClr val="accent3">
                  <a:lumMod val="75000"/>
                </a:schemeClr>
              </a:solidFill>
              <a:latin typeface="Candara Light" panose="020E0502030303020204" pitchFamily="34" charset="0"/>
              <a:cs typeface="Dubai Light" panose="020B0604020202020204" pitchFamily="34" charset="-78"/>
            </a:endParaRPr>
          </a:p>
          <a:p>
            <a:r>
              <a:rPr lang="en-US" sz="5600" b="1" i="1" dirty="0">
                <a:solidFill>
                  <a:schemeClr val="bg1"/>
                </a:solidFill>
                <a:latin typeface="Engravers MT" panose="02090707080505020304" pitchFamily="18" charset="0"/>
              </a:rPr>
              <a:t>    </a:t>
            </a:r>
            <a:r>
              <a:rPr lang="en-US" sz="5600" b="1" i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</a:t>
            </a:r>
            <a:endParaRPr lang="en-US" sz="5600" b="1" i="1" cap="all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54A5-6DAD-4368-B0BA-DA21964E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69" y="3650786"/>
            <a:ext cx="2610486" cy="18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87FA25-010F-44D2-BF5B-43B223B5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239697"/>
            <a:ext cx="11851690" cy="6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0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7814-A980-43E6-AE6C-4A5A0BDA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56" y="443883"/>
            <a:ext cx="4168345" cy="11807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INTRODUCTION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E2CAC8-15E8-4B60-86D5-A5093EF185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r="894"/>
          <a:stretch>
            <a:fillRect/>
          </a:stretch>
        </p:blipFill>
        <p:spPr>
          <a:xfrm>
            <a:off x="850900" y="792481"/>
            <a:ext cx="5762625" cy="4898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FB42-AFEB-43AA-8B00-E38B2A825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28007" y="1624614"/>
            <a:ext cx="4892357" cy="58750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Breast cancer is one of the main causes of cancer death worldwide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Early diagnostics significantly increases the chances of correct treatment and survival, but this process is tedious and often leads to a disagreement between pathologists.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early detection and prevention can significantly reduce the chances of death. It is important to detect breast cancer as early as possible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there is a need of a model to predict the </a:t>
            </a: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occurrence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of breast cancer disease with few tests.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Our model predicts whether a patient has breast cancer or not based on  symptoms like lump or mass in the breast tissue.</a:t>
            </a:r>
          </a:p>
          <a:p>
            <a:endParaRPr lang="en-US" b="1" i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16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D72-92E6-40EF-866D-996DA28C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D216-696B-40E6-8B12-8B6A6BE9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2" y="541537"/>
            <a:ext cx="9581282" cy="51046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ADVANTAGES: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 Reduces the risk of dying from breast cancer.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/>
              <a:t>Reduces the risk of having to undergo chemotherapy.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/>
              <a:t>Allows women to know the health of their breasts.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/>
              <a:t>Easy and simple user interface for the people to </a:t>
            </a:r>
            <a:r>
              <a:rPr lang="en-US" sz="2200" dirty="0" err="1"/>
              <a:t>recognise</a:t>
            </a:r>
            <a:r>
              <a:rPr lang="en-US" sz="2200" dirty="0"/>
              <a:t> the type of cancer easily by detecting an image.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/>
              <a:t>It can work in real time and predict as soon as the necessary images for prediction are given to the model.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/>
              <a:t>Convolution neural networks gives the accurate result of predictions </a:t>
            </a:r>
            <a:r>
              <a:rPr lang="en-US" sz="2200" dirty="0" err="1"/>
              <a:t>upto</a:t>
            </a:r>
            <a:r>
              <a:rPr lang="en-US" sz="2200" dirty="0"/>
              <a:t> 85% which is we used for prediction.</a:t>
            </a:r>
          </a:p>
          <a:p>
            <a:r>
              <a:rPr lang="en-US" sz="2600" dirty="0">
                <a:solidFill>
                  <a:schemeClr val="accent6"/>
                </a:solidFill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 CNN do not encode the position and orientation of object.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 Lack of ability to be spatially invariant to the input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 Periods of waiting and anxiety when additional examinations are required.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Possible overdiagnosis.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5394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8512-3E94-4AB4-B6D2-F50E1CCB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57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APPLICATIONS: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23417E-0F19-45AA-AEE2-5B51B6B4CC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3247"/>
          <a:stretch>
            <a:fillRect/>
          </a:stretch>
        </p:blipFill>
        <p:spPr>
          <a:xfrm>
            <a:off x="5946668" y="760366"/>
            <a:ext cx="5789612" cy="53372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B869-0A16-439E-9BBC-A6A523F6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0000" y="1855433"/>
            <a:ext cx="3932237" cy="40135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By prediction of Breast cancer in healthcare we are able to take suitable measures accordingly to control the cancer tissue.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In an effort to differentiate between benign and malignant </a:t>
            </a:r>
            <a:r>
              <a:rPr lang="en-US" sz="1800" dirty="0" err="1"/>
              <a:t>tumours</a:t>
            </a:r>
            <a:r>
              <a:rPr lang="en-US" sz="1800" dirty="0"/>
              <a:t>, early work concentrated on the MRI scan of human breast </a:t>
            </a:r>
            <a:r>
              <a:rPr lang="en-US" sz="1800" dirty="0" err="1"/>
              <a:t>tumour</a:t>
            </a:r>
            <a:r>
              <a:rPr lang="en-US" sz="1800" dirty="0"/>
              <a:t> extracts.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 Users have feasibility to upload scanned images on a web page to know about the status.</a:t>
            </a:r>
          </a:p>
        </p:txBody>
      </p:sp>
    </p:spTree>
    <p:extLst>
      <p:ext uri="{BB962C8B-B14F-4D97-AF65-F5344CB8AC3E}">
        <p14:creationId xmlns:p14="http://schemas.microsoft.com/office/powerpoint/2010/main" val="1198215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231C-4D24-4E6B-A4AD-91704365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35" y="152400"/>
            <a:ext cx="10146186" cy="138989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5346-A5B2-4AF9-8337-C6A8853A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367" y="1607821"/>
            <a:ext cx="6008793" cy="306323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Our work mainly focused in the advancement of predictive image analysis and video analysis to achieve good accuracy in predicting valid disease outcomes using Deep learning methods.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decision support system for predicting breast cancer helps and assist physician in making optimum, accurate and timely decision, and reduce the overall cost of treatment.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The proposed system greatly reduces the cost of treatment and improves the quality of life by predicting breast cancer at early stage of development.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A8AB6-02F6-4252-8FC7-C7F4A06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17" y="1143002"/>
            <a:ext cx="3029664" cy="32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64-A6E6-4B18-96E4-9E1E9FF8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19" y="1515024"/>
            <a:ext cx="9906001" cy="2299317"/>
          </a:xfrm>
        </p:spPr>
        <p:txBody>
          <a:bodyPr>
            <a:normAutofit/>
          </a:bodyPr>
          <a:lstStyle/>
          <a:p>
            <a:r>
              <a:rPr lang="en-US" sz="6000" dirty="0"/>
              <a:t>           </a:t>
            </a:r>
            <a:r>
              <a:rPr lang="en-US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EC11-EB7E-4D5B-89BC-C3241F34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48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384</TotalTime>
  <Words>450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Arial Rounded MT Bold</vt:lpstr>
      <vt:lpstr>Bell MT</vt:lpstr>
      <vt:lpstr>Candara Light</vt:lpstr>
      <vt:lpstr>Copperplate Gothic Light</vt:lpstr>
      <vt:lpstr>Corbel</vt:lpstr>
      <vt:lpstr>Engravers MT</vt:lpstr>
      <vt:lpstr>Times New Roman</vt:lpstr>
      <vt:lpstr>Wingdings</vt:lpstr>
      <vt:lpstr>Depth</vt:lpstr>
      <vt:lpstr>BREAST CANCER RISK PREDICTION USING CONVOLUTION NEURAL NETWORKS  S m a r t Br i d g e     -    Remo t e      Summer   Internship   Program</vt:lpstr>
      <vt:lpstr>PowerPoint Presentation</vt:lpstr>
      <vt:lpstr>INTRODUCTION :</vt:lpstr>
      <vt:lpstr> </vt:lpstr>
      <vt:lpstr>APPLICATIONS:</vt:lpstr>
      <vt:lpstr>CONCLUSION: 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CHARAN</dc:creator>
  <cp:lastModifiedBy>SAI CHARAN</cp:lastModifiedBy>
  <cp:revision>8</cp:revision>
  <dcterms:created xsi:type="dcterms:W3CDTF">2020-08-23T06:28:55Z</dcterms:created>
  <dcterms:modified xsi:type="dcterms:W3CDTF">2020-08-27T13:32:03Z</dcterms:modified>
</cp:coreProperties>
</file>