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4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5EE9-3B93-4D3E-AB37-F7C7032F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FCE9F-F643-4484-B121-1A60F911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D794-0457-48D7-ABBE-FBEDC78E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175B-0554-4C01-94BC-3E9E6A65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7709-A8AC-453E-9EED-680CEFF4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0708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742E-CCD4-4887-9E14-BD5DDB96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4B71-6C0B-4CA6-B1DF-415888A9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FC0C-F60A-4A46-8DAD-99D96035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5861-6981-420E-9889-9A52C930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98FA-8B2C-41AB-A840-6B946352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052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C93C3-B114-4E9C-8E2A-7C6E43A9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AB374-E49B-44E3-8326-DF6A9FFD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066B-1BA3-419E-A1A9-D8256978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A023-2312-4669-8A66-6DF533FB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DE2F-BE8D-41BA-9B5A-812513FE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8534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433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471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17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298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711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627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361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29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8482-E279-44DC-B515-9D383F54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C4BD-52F0-48CA-B1BE-29F6CC22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7D27-4DE7-4B29-8E05-700D4275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1D76-C90F-4FFE-ABD3-DC38B06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C652-65D9-4241-8A7E-52CFB33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45017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0130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7837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4938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43376"/>
            <a:ext cx="10363200" cy="145403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64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3AC-4FA7-4B16-A1BD-B710117A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57EE-BA05-45F0-94BC-30912F20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C2EE-17A0-44D9-B53A-2B019C8D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336A-163C-40AF-9272-975DA5C5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7F60-C3DB-43FD-BC42-EE58CDD4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6197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A95-D487-446A-929C-EAB07162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BF45-B06B-4FC2-A807-887AA9B3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B627-A76B-40A6-AC0C-BF3B18DA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35DE-91ED-46D3-B250-2C6EBFB5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6A86-D2D5-4236-A8D9-32C20678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6570-B8E5-4C76-8F1C-4B4C27EE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660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C474-7421-4FBB-BFCB-ED3E539C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A6485-5918-4B1D-B9B8-80F45D20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C4E8-D023-49A0-BE65-0FDAD27E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39227-8488-4F0B-B0D4-2B0FB1287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CE495-4C6B-482E-A8F8-B01D4B71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E9B5-A78F-46AB-80D9-B4002715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67DF1-6EF8-4278-BF02-3555B41D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F2378-6873-4A32-86E9-2BE73E95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86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FD38-8D83-4762-B9E4-0E59BDC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ACE6B-F23B-412E-838A-003D601B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F857-C76A-4D8F-86E4-BFCA105F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B801-2F8F-4948-A470-79765648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924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1DCD0-9A85-441E-91B4-9B74C1D9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82A0-0E40-45D3-AB11-6B0D8045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25D33-2518-4004-B66C-C72460D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0998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D159-A6FB-4722-8CD6-9ECAF64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6489-EB02-4144-96CC-3F9A4003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430B-6767-42C0-AA47-1F15911B4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9CE3-A55C-4585-8C01-C224A4EE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1A7F-3F8D-4370-A32E-A843BA22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A0F8-BA4C-4ABA-9263-5507F26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822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6EBC-49AB-41A1-8A79-45E59A5E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53AE5-9A12-4851-B803-4A605645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8FF2-E790-4EB9-A976-5DD06FC5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BB11-9BF7-421E-A2C1-7063390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E259-3D73-4FFC-B250-6112BEE1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10799-B867-463E-9241-02FB1329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984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E322A-9462-46E3-B48E-E7B2B49D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5FA8-83B3-424D-9A0B-D7688302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EC80-6EF3-4654-829B-2A40E83A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5201-1835-4B99-9FA1-706154C6399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F8FB-E09F-4CD7-B593-48D4CBD67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C05-E315-47A8-BFEF-E9D5494A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1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re, ecology, environment, leaf, plant, protection, safe icon">
            <a:extLst>
              <a:ext uri="{FF2B5EF4-FFF2-40B4-BE49-F238E27FC236}">
                <a16:creationId xmlns:a16="http://schemas.microsoft.com/office/drawing/2014/main" id="{7C8344A3-1B35-4E37-97F8-72BCA157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24" y="4069253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Color Line Plant In Hand Of Environmental Protection Icon Isolated..  Royalty Free Cliparts, Vectors, And Stock Illustration. Image 130599697.">
            <a:extLst>
              <a:ext uri="{FF2B5EF4-FFF2-40B4-BE49-F238E27FC236}">
                <a16:creationId xmlns:a16="http://schemas.microsoft.com/office/drawing/2014/main" id="{8C12D2FA-8954-40CE-843D-B9383CFF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3633"/>
            <a:ext cx="3434367" cy="34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ROP PROTECTION">
            <a:extLst>
              <a:ext uri="{FF2B5EF4-FFF2-40B4-BE49-F238E27FC236}">
                <a16:creationId xmlns:a16="http://schemas.microsoft.com/office/drawing/2014/main" id="{5BB7B7A2-F774-461C-9180-02CC94E6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477813" cy="34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4333E7-84F4-43E6-8458-82162A8A66D3}"/>
              </a:ext>
            </a:extLst>
          </p:cNvPr>
          <p:cNvSpPr/>
          <p:nvPr/>
        </p:nvSpPr>
        <p:spPr>
          <a:xfrm>
            <a:off x="5580843" y="1256897"/>
            <a:ext cx="6381013" cy="1779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Crop Protection from Birds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5ED958-9A0F-427D-B7DD-7FF3500D6846}"/>
              </a:ext>
            </a:extLst>
          </p:cNvPr>
          <p:cNvSpPr/>
          <p:nvPr/>
        </p:nvSpPr>
        <p:spPr>
          <a:xfrm>
            <a:off x="6096000" y="3633428"/>
            <a:ext cx="55680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50000"/>
                  </a:schemeClr>
                </a:solidFill>
              </a:rPr>
              <a:t>Using Convolutional Neural Network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4E0E9-4E4F-4BC5-962A-E2ED06A22670}"/>
              </a:ext>
            </a:extLst>
          </p:cNvPr>
          <p:cNvSpPr/>
          <p:nvPr/>
        </p:nvSpPr>
        <p:spPr>
          <a:xfrm>
            <a:off x="7501193" y="5601103"/>
            <a:ext cx="41628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by- Chahat Tandon,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Jaina H Shah ,</a:t>
            </a:r>
          </a:p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Ksheera P B ,Preethi R,Swathi 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1654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llenging media narrative about the 'birds and the bees'—neither faces  serious threats from neonicotinoids or other crop chemicals | Genetic  Literacy Project">
            <a:extLst>
              <a:ext uri="{FF2B5EF4-FFF2-40B4-BE49-F238E27FC236}">
                <a16:creationId xmlns:a16="http://schemas.microsoft.com/office/drawing/2014/main" id="{1DCDCEDE-2A9A-46B5-8F30-BC05540D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9595"/>
            <a:ext cx="4460718" cy="296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48">
            <a:extLst>
              <a:ext uri="{FF2B5EF4-FFF2-40B4-BE49-F238E27FC236}">
                <a16:creationId xmlns:a16="http://schemas.microsoft.com/office/drawing/2014/main" id="{59603788-2E0C-40CC-93D5-CBBC1CBF0525}"/>
              </a:ext>
            </a:extLst>
          </p:cNvPr>
          <p:cNvSpPr/>
          <p:nvPr/>
        </p:nvSpPr>
        <p:spPr>
          <a:xfrm>
            <a:off x="4724475" y="363425"/>
            <a:ext cx="7188483" cy="6230558"/>
          </a:xfrm>
          <a:prstGeom prst="roundRect">
            <a:avLst>
              <a:gd name="adj" fmla="val 5697"/>
            </a:avLst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Crop damage due to animal intrusion is a critical problem faced by farmers in many parts of India, especially in areas near national parks and wildlife sanctuaries. It is not possible to manually monitor agricultural lands 24x7.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They can damage the plants by feeding on plant parts or simply by running over the field and trampling over the crops.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Therefore, wild animals may easily cause significant yield losses and provoke additional financial problems.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1747F-B1FC-4F90-B584-1442B0349365}"/>
              </a:ext>
            </a:extLst>
          </p:cNvPr>
          <p:cNvSpPr/>
          <p:nvPr/>
        </p:nvSpPr>
        <p:spPr>
          <a:xfrm>
            <a:off x="279042" y="363425"/>
            <a:ext cx="392137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4424283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9C6AF4-03E2-4D48-8FA8-C3FCE0EEAA6F}"/>
              </a:ext>
            </a:extLst>
          </p:cNvPr>
          <p:cNvSpPr/>
          <p:nvPr/>
        </p:nvSpPr>
        <p:spPr>
          <a:xfrm>
            <a:off x="700565" y="861580"/>
            <a:ext cx="5829024" cy="503694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30E37-8ED3-4344-8060-936313B65E8A}"/>
              </a:ext>
            </a:extLst>
          </p:cNvPr>
          <p:cNvSpPr txBox="1"/>
          <p:nvPr/>
        </p:nvSpPr>
        <p:spPr>
          <a:xfrm>
            <a:off x="813745" y="1482947"/>
            <a:ext cx="55472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Our aim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project is to make use of TensorFlow 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eras libraries from python and use deep learning application on the image classification to identify which bird is destroying your crops.</a:t>
            </a: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Currently, most farmers use wire fences or electric fences to prevent animals from entering the farmland. Electric fences hurt animals by inflicting shock and are a possible fire hazard so it's helpful to agriculture fields. We use CNN for this purpose.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3074" name="Picture 2" descr="danger electric fence sign photo – Free Wire Image on Unsplash">
            <a:extLst>
              <a:ext uri="{FF2B5EF4-FFF2-40B4-BE49-F238E27FC236}">
                <a16:creationId xmlns:a16="http://schemas.microsoft.com/office/drawing/2014/main" id="{08A8EA82-7D4B-4287-8322-3DAE6A8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86" y="309094"/>
            <a:ext cx="3881169" cy="25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y Don't Birds Get Electrocuted? – Creation Clues">
            <a:extLst>
              <a:ext uri="{FF2B5EF4-FFF2-40B4-BE49-F238E27FC236}">
                <a16:creationId xmlns:a16="http://schemas.microsoft.com/office/drawing/2014/main" id="{1B3E3A35-E90D-49A6-BA4A-233C498E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90" y="3429000"/>
            <a:ext cx="5001631" cy="33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952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6.googleusercontent.com/6aRZsnMMdsUSiH2CCP2yd9OthZm2EUGqa9dJFnaLD0aHnOALZ2UybWi_hIdV48disAnAVGpb4Qn6NnM6bvQ15eHh7dHw-bHSvvENQ-pd72FpDokLKgl6SOWvDFo3SQfGHPnxrcXJ">
            <a:extLst>
              <a:ext uri="{FF2B5EF4-FFF2-40B4-BE49-F238E27FC236}">
                <a16:creationId xmlns:a16="http://schemas.microsoft.com/office/drawing/2014/main" id="{63CE75DB-9861-4D8A-BD3A-14064D80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27" y="1516381"/>
            <a:ext cx="7774546" cy="50582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D5CF8-32DF-4496-ADA7-5F66D3CE70D1}"/>
              </a:ext>
            </a:extLst>
          </p:cNvPr>
          <p:cNvSpPr/>
          <p:nvPr/>
        </p:nvSpPr>
        <p:spPr>
          <a:xfrm>
            <a:off x="940158" y="0"/>
            <a:ext cx="9844597" cy="132343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 dirty="0">
                <a:ln/>
                <a:solidFill>
                  <a:schemeClr val="accent4"/>
                </a:solidFill>
                <a:latin typeface="Book Antiqua"/>
              </a:rPr>
              <a:t>       </a:t>
            </a:r>
            <a:r>
              <a:rPr lang="en-IN" sz="4000" b="1" dirty="0">
                <a:ln/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Diagram of our Training and Testing Phase </a:t>
            </a:r>
          </a:p>
        </p:txBody>
      </p:sp>
    </p:spTree>
    <p:extLst>
      <p:ext uri="{BB962C8B-B14F-4D97-AF65-F5344CB8AC3E}">
        <p14:creationId xmlns:p14="http://schemas.microsoft.com/office/powerpoint/2010/main" val="19227731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6.googleusercontent.com/2GRu6kuTnb0Jub7tqtJrrid1BlQ7lbo1lx3Bo78jnUCDB0kqVFvuhOVFBew0n5uM7i3PFCCilYsG3Bq8v6HzC-JotL92ISlC6p45g1SL4_z3OEMzEdUOwECRmzgmIqvHMOa4HCzH">
            <a:extLst>
              <a:ext uri="{FF2B5EF4-FFF2-40B4-BE49-F238E27FC236}">
                <a16:creationId xmlns:a16="http://schemas.microsoft.com/office/drawing/2014/main" id="{1BA25F90-B38E-40FA-AC24-DFCA17B8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09" y="-111154"/>
            <a:ext cx="7525556" cy="49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6A0D73-46B3-4DA9-8CD8-50564A70996F}"/>
              </a:ext>
            </a:extLst>
          </p:cNvPr>
          <p:cNvSpPr/>
          <p:nvPr/>
        </p:nvSpPr>
        <p:spPr>
          <a:xfrm>
            <a:off x="248991" y="0"/>
            <a:ext cx="3812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FLOWCHART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BFBEE8-FE21-462F-866B-CB47C065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3028"/>
            <a:ext cx="5847009" cy="3564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8FDEDF-F670-4AD2-9788-E14018149269}"/>
              </a:ext>
            </a:extLst>
          </p:cNvPr>
          <p:cNvSpPr/>
          <p:nvPr/>
        </p:nvSpPr>
        <p:spPr>
          <a:xfrm>
            <a:off x="3525058" y="6133074"/>
            <a:ext cx="850367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Summary of the layers used for the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42704899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29F017-A28F-49B2-8024-B734B4F9DB76}"/>
              </a:ext>
            </a:extLst>
          </p:cNvPr>
          <p:cNvSpPr/>
          <p:nvPr/>
        </p:nvSpPr>
        <p:spPr>
          <a:xfrm>
            <a:off x="676182" y="242047"/>
            <a:ext cx="10839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snap of the model predicting birds!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57476-82C3-47AD-8898-A035B0D4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2" y="1165377"/>
            <a:ext cx="11031493" cy="56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752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0" y="1260126"/>
            <a:ext cx="12188825" cy="2644786"/>
          </a:xfrm>
          <a:prstGeom prst="rect">
            <a:avLst/>
          </a:prstGeom>
          <a:blipFill dpi="0" rotWithShape="1">
            <a:blip r:embed="rId2"/>
            <a:srcRect/>
            <a:tile tx="0" ty="0" sx="80000" sy="8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1"/>
          <p:cNvSpPr/>
          <p:nvPr/>
        </p:nvSpPr>
        <p:spPr>
          <a:xfrm>
            <a:off x="127000" y="1387126"/>
            <a:ext cx="12188825" cy="2644786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195" y="193040"/>
            <a:ext cx="10515600" cy="1325563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11387" y="1387126"/>
            <a:ext cx="8477437" cy="4275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90000" bIns="90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</a:rPr>
              <a:t>Dev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elop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an Image classifier using convolutional neural networks.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 proposed system will monitor the entire crop at regular intervals through a camera which will be recording the surroundings throughout the day.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Once the frame matches our data then it will send information to the farmer and will produce an appropriate sound or alarm to the person who hands over that.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This ensures complete safety of crops from wildlife animals thus protecting the crops loss. Hence CNN is used to train the animal images.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124" name="Picture 4" descr="How to Get Rid of Crows: 15 Steps (with Pictures) - wikiHow">
            <a:extLst>
              <a:ext uri="{FF2B5EF4-FFF2-40B4-BE49-F238E27FC236}">
                <a16:creationId xmlns:a16="http://schemas.microsoft.com/office/drawing/2014/main" id="{B88A2872-2BEC-466B-A309-79350C28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6305"/>
            <a:ext cx="3711386" cy="27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3F0EE-777A-492C-B16D-1A44486431FF}"/>
              </a:ext>
            </a:extLst>
          </p:cNvPr>
          <p:cNvSpPr/>
          <p:nvPr/>
        </p:nvSpPr>
        <p:spPr>
          <a:xfrm>
            <a:off x="363071" y="1062318"/>
            <a:ext cx="1088708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hus the crops will be saved and no birds will be harmed </a:t>
            </a:r>
          </a:p>
        </p:txBody>
      </p:sp>
      <p:pic>
        <p:nvPicPr>
          <p:cNvPr id="6148" name="Picture 4" descr="EPS Vector - Environmental protection concept theme elements; protect our  forests and ecological plant. Stock Clipart Illustration gg85192175 -  GoGraph">
            <a:extLst>
              <a:ext uri="{FF2B5EF4-FFF2-40B4-BE49-F238E27FC236}">
                <a16:creationId xmlns:a16="http://schemas.microsoft.com/office/drawing/2014/main" id="{3AE1797B-7000-4D3C-B2BE-8E509B25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2" y="3185553"/>
            <a:ext cx="3458410" cy="359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✅ Set Garden rake, Tree in pot, Trees and Plant in hand of environmental  protection icon. Vector premium vector in Adobe Illustrator ai ( .ai )  format, Encapsulated PostScript eps ( .eps ) format">
            <a:extLst>
              <a:ext uri="{FF2B5EF4-FFF2-40B4-BE49-F238E27FC236}">
                <a16:creationId xmlns:a16="http://schemas.microsoft.com/office/drawing/2014/main" id="{7C251787-ADDF-4745-8389-9CE23F9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6" y="3185552"/>
            <a:ext cx="4138334" cy="349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vironment protection icon green ... | Stock vector | Colourbox">
            <a:extLst>
              <a:ext uri="{FF2B5EF4-FFF2-40B4-BE49-F238E27FC236}">
                <a16:creationId xmlns:a16="http://schemas.microsoft.com/office/drawing/2014/main" id="{18166461-D013-49B7-8E9D-0B145BAC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34" y="3185552"/>
            <a:ext cx="3443566" cy="344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641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322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Courier New</vt:lpstr>
      <vt:lpstr>Open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chahat tandon</dc:creator>
  <cp:lastModifiedBy>chahat tandon</cp:lastModifiedBy>
  <cp:revision>14</cp:revision>
  <dcterms:created xsi:type="dcterms:W3CDTF">2020-09-04T10:11:43Z</dcterms:created>
  <dcterms:modified xsi:type="dcterms:W3CDTF">2020-09-04T17:54:16Z</dcterms:modified>
</cp:coreProperties>
</file>