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0A3070D-D3BC-4828-9699-34E5B552C6AD}" type="datetimeFigureOut">
              <a:rPr lang="en-US" smtClean="0"/>
              <a:t>9/4/2020</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0D151EF0-EB5A-4DCD-BB19-38F9045A150A}"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0A3070D-D3BC-4828-9699-34E5B552C6AD}" type="datetimeFigureOut">
              <a:rPr lang="en-US" smtClean="0"/>
              <a:t>9/4/2020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D151EF0-EB5A-4DCD-BB19-38F9045A150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0A3070D-D3BC-4828-9699-34E5B552C6AD}" type="datetimeFigureOut">
              <a:rPr lang="en-US" smtClean="0"/>
              <a:t>9/4/2020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D151EF0-EB5A-4DCD-BB19-38F9045A150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0A3070D-D3BC-4828-9699-34E5B552C6AD}" type="datetimeFigureOut">
              <a:rPr lang="en-US" smtClean="0"/>
              <a:t>9/4/2020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D151EF0-EB5A-4DCD-BB19-38F9045A150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0A3070D-D3BC-4828-9699-34E5B552C6AD}" type="datetimeFigureOut">
              <a:rPr lang="en-US" smtClean="0"/>
              <a:t>9/4/2020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D151EF0-EB5A-4DCD-BB19-38F9045A150A}"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0A3070D-D3BC-4828-9699-34E5B552C6AD}" type="datetimeFigureOut">
              <a:rPr lang="en-US" smtClean="0"/>
              <a:t>9/4/2020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D151EF0-EB5A-4DCD-BB19-38F9045A150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0A3070D-D3BC-4828-9699-34E5B552C6AD}" type="datetimeFigureOut">
              <a:rPr lang="en-US" smtClean="0"/>
              <a:t>9/4/2020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D151EF0-EB5A-4DCD-BB19-38F9045A150A}"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0A3070D-D3BC-4828-9699-34E5B552C6AD}" type="datetimeFigureOut">
              <a:rPr lang="en-US" smtClean="0"/>
              <a:t>9/4/2020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D151EF0-EB5A-4DCD-BB19-38F9045A150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0A3070D-D3BC-4828-9699-34E5B552C6AD}" type="datetimeFigureOut">
              <a:rPr lang="en-US" smtClean="0"/>
              <a:t>9/4/2020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D151EF0-EB5A-4DCD-BB19-38F9045A150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0A3070D-D3BC-4828-9699-34E5B552C6AD}" type="datetimeFigureOut">
              <a:rPr lang="en-US" smtClean="0"/>
              <a:t>9/4/2020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D151EF0-EB5A-4DCD-BB19-38F9045A150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0A3070D-D3BC-4828-9699-34E5B552C6AD}" type="datetimeFigureOut">
              <a:rPr lang="en-US" smtClean="0"/>
              <a:t>9/4/2020</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0D151EF0-EB5A-4DCD-BB19-38F9045A150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0A3070D-D3BC-4828-9699-34E5B552C6AD}" type="datetimeFigureOut">
              <a:rPr lang="en-US" smtClean="0"/>
              <a:t>9/4/2020</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0D151EF0-EB5A-4DCD-BB19-38F9045A150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AVALANCHE FORECASTING PREDICTIONS</a:t>
            </a:r>
            <a:endParaRPr lang="en-US" dirty="0"/>
          </a:p>
        </p:txBody>
      </p:sp>
      <p:pic>
        <p:nvPicPr>
          <p:cNvPr id="7" name="Content Placeholder 6" descr="05mag-avalanche-superJumbo.jpg"/>
          <p:cNvPicPr>
            <a:picLocks noGrp="1" noChangeAspect="1"/>
          </p:cNvPicPr>
          <p:nvPr>
            <p:ph sz="half" idx="1"/>
          </p:nvPr>
        </p:nvPicPr>
        <p:blipFill>
          <a:blip r:embed="rId2" cstate="print"/>
          <a:stretch>
            <a:fillRect/>
          </a:stretch>
        </p:blipFill>
        <p:spPr>
          <a:xfrm>
            <a:off x="673390" y="1770063"/>
            <a:ext cx="3622096" cy="4525962"/>
          </a:xfrm>
          <a:prstGeom prst="rect">
            <a:avLst/>
          </a:prstGeom>
          <a:ln>
            <a:noFill/>
          </a:ln>
          <a:effectLst>
            <a:softEdge rad="112500"/>
          </a:effectLst>
        </p:spPr>
      </p:pic>
      <p:sp>
        <p:nvSpPr>
          <p:cNvPr id="6" name="Content Placeholder 5"/>
          <p:cNvSpPr>
            <a:spLocks noGrp="1"/>
          </p:cNvSpPr>
          <p:nvPr>
            <p:ph sz="half" idx="2"/>
          </p:nvPr>
        </p:nvSpPr>
        <p:spPr/>
        <p:txBody>
          <a:bodyPr>
            <a:normAutofit/>
          </a:bodyPr>
          <a:lstStyle/>
          <a:p>
            <a:pPr algn="r">
              <a:buNone/>
            </a:pPr>
            <a:endParaRPr lang="en-US" sz="2000" dirty="0" smtClean="0"/>
          </a:p>
          <a:p>
            <a:pPr algn="r">
              <a:buNone/>
            </a:pPr>
            <a:endParaRPr lang="en-US" sz="2000" dirty="0" smtClean="0"/>
          </a:p>
          <a:p>
            <a:pPr algn="r">
              <a:buNone/>
            </a:pPr>
            <a:endParaRPr lang="en-US" sz="2000" dirty="0" smtClean="0"/>
          </a:p>
          <a:p>
            <a:pPr algn="r">
              <a:buNone/>
            </a:pPr>
            <a:endParaRPr lang="en-US" sz="2000" dirty="0" smtClean="0"/>
          </a:p>
          <a:p>
            <a:pPr algn="r">
              <a:buNone/>
            </a:pPr>
            <a:endParaRPr lang="en-US" sz="2000" dirty="0" smtClean="0"/>
          </a:p>
          <a:p>
            <a:pPr algn="r">
              <a:buNone/>
            </a:pPr>
            <a:r>
              <a:rPr lang="en-US" sz="2000" dirty="0" smtClean="0"/>
              <a:t>   </a:t>
            </a:r>
            <a:r>
              <a:rPr lang="en-US" sz="2000" u="sng" dirty="0" smtClean="0"/>
              <a:t>Project by:</a:t>
            </a:r>
          </a:p>
          <a:p>
            <a:pPr algn="r">
              <a:buNone/>
            </a:pPr>
            <a:r>
              <a:rPr lang="en-US" sz="2000" dirty="0" err="1" smtClean="0"/>
              <a:t>Poornima</a:t>
            </a:r>
            <a:r>
              <a:rPr lang="en-US" sz="2000" dirty="0" smtClean="0"/>
              <a:t> G B</a:t>
            </a:r>
          </a:p>
          <a:p>
            <a:pPr algn="r">
              <a:buNone/>
            </a:pPr>
            <a:r>
              <a:rPr lang="en-US" sz="2000" dirty="0" smtClean="0"/>
              <a:t>Sonika Prakash</a:t>
            </a:r>
          </a:p>
          <a:p>
            <a:pPr algn="r">
              <a:buNone/>
            </a:pPr>
            <a:r>
              <a:rPr lang="en-US" sz="2000" dirty="0" err="1" smtClean="0"/>
              <a:t>Spoorthi</a:t>
            </a:r>
            <a:r>
              <a:rPr lang="en-US" sz="2000" dirty="0" smtClean="0"/>
              <a:t> R S</a:t>
            </a:r>
          </a:p>
          <a:p>
            <a:pPr algn="r">
              <a:buNone/>
            </a:pPr>
            <a:r>
              <a:rPr lang="en-US" sz="2000" dirty="0" err="1" smtClean="0"/>
              <a:t>Ramyashree</a:t>
            </a:r>
            <a:r>
              <a:rPr lang="en-US" sz="2000" dirty="0" smtClean="0"/>
              <a:t> G T</a:t>
            </a:r>
          </a:p>
          <a:p>
            <a:pPr algn="r">
              <a:buNone/>
            </a:pPr>
            <a:r>
              <a:rPr lang="en-US" sz="2000" dirty="0" err="1" smtClean="0"/>
              <a:t>Anu</a:t>
            </a:r>
            <a:r>
              <a:rPr lang="en-US" sz="2000" dirty="0" smtClean="0"/>
              <a:t> </a:t>
            </a:r>
            <a:r>
              <a:rPr lang="en-US" sz="2000" dirty="0" err="1" smtClean="0"/>
              <a:t>Bai</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28600" y="304800"/>
            <a:ext cx="8610600" cy="6924973"/>
          </a:xfrm>
          <a:prstGeom prst="rect">
            <a:avLst/>
          </a:prstGeom>
          <a:noFill/>
        </p:spPr>
        <p:txBody>
          <a:bodyPr wrap="square" rtlCol="0">
            <a:spAutoFit/>
          </a:bodyPr>
          <a:lstStyle/>
          <a:p>
            <a:pPr algn="ctr"/>
            <a:r>
              <a:rPr lang="en-US" sz="3600" dirty="0" smtClean="0">
                <a:solidFill>
                  <a:schemeClr val="accent6">
                    <a:lumMod val="20000"/>
                    <a:lumOff val="80000"/>
                  </a:schemeClr>
                </a:solidFill>
                <a:latin typeface="+mj-lt"/>
              </a:rPr>
              <a:t>INTRODUCTION</a:t>
            </a:r>
          </a:p>
          <a:p>
            <a:pPr algn="ctr"/>
            <a:endParaRPr lang="en-US" sz="3600" dirty="0">
              <a:solidFill>
                <a:schemeClr val="accent6">
                  <a:lumMod val="20000"/>
                  <a:lumOff val="80000"/>
                </a:schemeClr>
              </a:solidFill>
              <a:latin typeface="+mj-lt"/>
            </a:endParaRPr>
          </a:p>
          <a:p>
            <a:pPr algn="just">
              <a:buFont typeface="Courier New" pitchFamily="49" charset="0"/>
              <a:buChar char="o"/>
            </a:pPr>
            <a:r>
              <a:rPr lang="en-US" sz="2000" dirty="0" smtClean="0">
                <a:solidFill>
                  <a:schemeClr val="accent6">
                    <a:lumMod val="20000"/>
                    <a:lumOff val="80000"/>
                  </a:schemeClr>
                </a:solidFill>
              </a:rPr>
              <a:t> Snow avalanches are among the most destructive natural hazards threatening human life, ecosystems, built structures, and landscapes in mountainous regions.</a:t>
            </a:r>
          </a:p>
          <a:p>
            <a:pPr algn="just">
              <a:buFont typeface="Courier New" pitchFamily="49" charset="0"/>
              <a:buChar char="o"/>
            </a:pPr>
            <a:endParaRPr lang="en-US" sz="2000" dirty="0">
              <a:solidFill>
                <a:schemeClr val="accent6">
                  <a:lumMod val="20000"/>
                  <a:lumOff val="80000"/>
                </a:schemeClr>
              </a:solidFill>
            </a:endParaRPr>
          </a:p>
          <a:p>
            <a:pPr algn="just">
              <a:buFont typeface="Courier New" pitchFamily="49" charset="0"/>
              <a:buChar char="o"/>
            </a:pPr>
            <a:r>
              <a:rPr lang="en-US" sz="2000" dirty="0" smtClean="0">
                <a:solidFill>
                  <a:schemeClr val="accent6">
                    <a:lumMod val="20000"/>
                    <a:lumOff val="80000"/>
                  </a:schemeClr>
                </a:solidFill>
              </a:rPr>
              <a:t> Each year avalanche kills more than 150 people worldwide. The most common cause of death by avalanche is asphyxiation. If the person buried under an avalanche more than 15 minutes then there is no chance of survive. So, the life of the people in that region is difficult to live.</a:t>
            </a:r>
          </a:p>
          <a:p>
            <a:pPr algn="just">
              <a:buFont typeface="Courier New" pitchFamily="49" charset="0"/>
              <a:buChar char="o"/>
            </a:pPr>
            <a:endParaRPr lang="en-US" sz="2000" dirty="0">
              <a:solidFill>
                <a:schemeClr val="accent6">
                  <a:lumMod val="20000"/>
                  <a:lumOff val="80000"/>
                </a:schemeClr>
              </a:solidFill>
            </a:endParaRPr>
          </a:p>
          <a:p>
            <a:pPr algn="just">
              <a:buFont typeface="Courier New" pitchFamily="49" charset="0"/>
              <a:buChar char="o"/>
            </a:pPr>
            <a:r>
              <a:rPr lang="en-US" sz="2000" dirty="0" smtClean="0">
                <a:solidFill>
                  <a:schemeClr val="accent6">
                    <a:lumMod val="20000"/>
                    <a:lumOff val="80000"/>
                  </a:schemeClr>
                </a:solidFill>
              </a:rPr>
              <a:t> So there is a need of a project that prevents the people from the avalanche by  informing them whether there is a chance of the occurrence of avalanche or not.</a:t>
            </a:r>
          </a:p>
          <a:p>
            <a:pPr algn="just">
              <a:buFont typeface="Courier New" pitchFamily="49" charset="0"/>
              <a:buChar char="o"/>
            </a:pPr>
            <a:endParaRPr lang="en-US" sz="2000" dirty="0">
              <a:solidFill>
                <a:schemeClr val="accent6">
                  <a:lumMod val="20000"/>
                  <a:lumOff val="80000"/>
                </a:schemeClr>
              </a:solidFill>
            </a:endParaRPr>
          </a:p>
          <a:p>
            <a:pPr algn="just">
              <a:buFont typeface="Courier New" pitchFamily="49" charset="0"/>
              <a:buChar char="o"/>
            </a:pPr>
            <a:r>
              <a:rPr lang="en-US" sz="2000" dirty="0" smtClean="0">
                <a:solidFill>
                  <a:schemeClr val="accent6">
                    <a:lumMod val="20000"/>
                    <a:lumOff val="80000"/>
                  </a:schemeClr>
                </a:solidFill>
              </a:rPr>
              <a:t> Our model predicts whether an avalanche occurs or not and its strength based on the data collected from the IOT based sensors. </a:t>
            </a:r>
          </a:p>
          <a:p>
            <a:pPr algn="ctr"/>
            <a:endParaRPr lang="en-US" sz="2000" dirty="0" smtClean="0">
              <a:solidFill>
                <a:schemeClr val="accent6">
                  <a:lumMod val="20000"/>
                  <a:lumOff val="80000"/>
                </a:schemeClr>
              </a:solidFill>
              <a:latin typeface="+mj-lt"/>
            </a:endParaRPr>
          </a:p>
          <a:p>
            <a:pPr algn="ctr"/>
            <a:endParaRPr lang="en-US" sz="3600" dirty="0">
              <a:solidFill>
                <a:schemeClr val="accent6">
                  <a:lumMod val="20000"/>
                  <a:lumOff val="80000"/>
                </a:schemeClr>
              </a:solidFill>
              <a:latin typeface="+mj-lt"/>
            </a:endParaRPr>
          </a:p>
          <a:p>
            <a:pPr algn="ctr"/>
            <a:endParaRPr lang="en-US" sz="3600" dirty="0">
              <a:solidFill>
                <a:schemeClr val="accent6">
                  <a:lumMod val="20000"/>
                  <a:lumOff val="80000"/>
                </a:schemeClr>
              </a:solidFill>
              <a:latin typeface="+mj-l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22</TotalTime>
  <Words>158</Words>
  <Application>Microsoft Office PowerPoint</Application>
  <PresentationFormat>On-screen Show (4:3)</PresentationFormat>
  <Paragraphs>22</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Metro</vt:lpstr>
      <vt:lpstr>AVALANCHE FORECASTING PREDICTIONS</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AVALANCHE FORECASTING PREDICTIONS</dc:title>
  <dc:creator>Windows User</dc:creator>
  <cp:lastModifiedBy>Windows User</cp:lastModifiedBy>
  <cp:revision>3</cp:revision>
  <dcterms:created xsi:type="dcterms:W3CDTF">2020-09-04T05:08:31Z</dcterms:created>
  <dcterms:modified xsi:type="dcterms:W3CDTF">2020-09-04T05:31:19Z</dcterms:modified>
</cp:coreProperties>
</file>