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-138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600200"/>
            <a:ext cx="9071240" cy="3817620"/>
          </a:xfrm>
        </p:spPr>
        <p:txBody>
          <a:bodyPr/>
          <a:lstStyle/>
          <a:p>
            <a:r>
              <a:rPr lang="en-US" sz="4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ANALYSIS OF AMAZON CELL </a:t>
            </a:r>
            <a:br>
              <a:rPr lang="en-US" sz="4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PHONE REVIEWS</a:t>
            </a:r>
            <a:r>
              <a:rPr lang="en-US" sz="4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853544"/>
            <a:ext cx="9070848" cy="1285720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ln/>
                <a:solidFill>
                  <a:srgbClr val="730964"/>
                </a:solidFill>
                <a:latin typeface="Goudy Old Style" panose="02020502050305020303" pitchFamily="18" charset="0"/>
              </a:rPr>
              <a:t>       </a:t>
            </a:r>
            <a:endParaRPr lang="en-US" b="1" i="1" spc="0" dirty="0">
              <a:ln/>
              <a:solidFill>
                <a:srgbClr val="730964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14845"/>
            <a:ext cx="9601200" cy="44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27909"/>
            <a:ext cx="9666514" cy="4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67097"/>
            <a:ext cx="9679576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2" y="1227908"/>
            <a:ext cx="3971109" cy="4415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31" y="1227907"/>
            <a:ext cx="5634449" cy="44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1240971"/>
            <a:ext cx="9666515" cy="4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94308"/>
            <a:ext cx="5956663" cy="2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72" y="1240971"/>
            <a:ext cx="9609114" cy="4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39151"/>
            <a:ext cx="6244028" cy="64148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7" y="239151"/>
            <a:ext cx="5694754" cy="6513341"/>
          </a:xfrm>
        </p:spPr>
      </p:pic>
    </p:spTree>
    <p:extLst>
      <p:ext uri="{BB962C8B-B14F-4D97-AF65-F5344CB8AC3E}">
        <p14:creationId xmlns:p14="http://schemas.microsoft.com/office/powerpoint/2010/main" val="2694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254033"/>
            <a:ext cx="9575074" cy="44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71240" cy="678063"/>
          </a:xfrm>
        </p:spPr>
        <p:txBody>
          <a:bodyPr/>
          <a:lstStyle/>
          <a:p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860766"/>
            <a:ext cx="9070848" cy="2278497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IMPORT LIBRARIES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READ DATASET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IMPORT AND DOWNLOAD PACKAGES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REMOVE REGULAR EXPRESSION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CONVERT TEXT TO LOWER CASE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SPLIT TEXT INTO LIST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STEM THE WORDS REMOVE STOPWORDS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TOKENIZE THE WORDS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SPLIT THE DATA TO X &amp; 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APPLY ANN STEPS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PREDICT MODEL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radley Hand ITC" panose="03070402050302030203" pitchFamily="66" charset="0"/>
              </a:rPr>
              <a:t>SAVE THE MODEL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239461" y="1937436"/>
            <a:ext cx="8287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anose="03070402050302030203" pitchFamily="66" charset="0"/>
              </a:rPr>
              <a:t>STEPS INVOLVED IN NLP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54033"/>
            <a:ext cx="9601200" cy="44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54035"/>
            <a:ext cx="4650377" cy="440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6" y="1254035"/>
            <a:ext cx="5307876" cy="44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1740</TotalTime>
  <Words>52</Words>
  <Application>Microsoft Office PowerPoint</Application>
  <PresentationFormat>Custom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</vt:lpstr>
      <vt:lpstr>ANALYSIS OF AMAZON CELL  PHONE REVIEWS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AMAZON CELL  PHONE REVIEWS</dc:title>
  <dc:creator>Anantha Priya</dc:creator>
  <cp:lastModifiedBy>Vijay Kumar Damodar</cp:lastModifiedBy>
  <cp:revision>17</cp:revision>
  <dcterms:created xsi:type="dcterms:W3CDTF">2020-07-07T05:32:50Z</dcterms:created>
  <dcterms:modified xsi:type="dcterms:W3CDTF">2020-09-11T14:52:30Z</dcterms:modified>
</cp:coreProperties>
</file>